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9"/>
  </p:notesMasterIdLst>
  <p:handoutMasterIdLst>
    <p:handoutMasterId r:id="rId10"/>
  </p:handout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12190413" cy="6859588"/>
  <p:notesSz cx="6858000" cy="9144000"/>
  <p:defaultTextStyle>
    <a:defPPr>
      <a:defRPr lang="en-US"/>
    </a:defPPr>
    <a:lvl1pPr algn="l" defTabSz="609585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MS PGothic" panose="020B0600070205080204" pitchFamily="34" charset="-128"/>
        <a:cs typeface="+mn-cs"/>
      </a:defRPr>
    </a:lvl1pPr>
    <a:lvl2pPr marL="609585" algn="l" defTabSz="609585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MS PGothic" panose="020B0600070205080204" pitchFamily="34" charset="-128"/>
        <a:cs typeface="+mn-cs"/>
      </a:defRPr>
    </a:lvl2pPr>
    <a:lvl3pPr marL="1219170" algn="l" defTabSz="609585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MS PGothic" panose="020B0600070205080204" pitchFamily="34" charset="-128"/>
        <a:cs typeface="+mn-cs"/>
      </a:defRPr>
    </a:lvl3pPr>
    <a:lvl4pPr marL="1828754" algn="l" defTabSz="609585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MS PGothic" panose="020B0600070205080204" pitchFamily="34" charset="-128"/>
        <a:cs typeface="+mn-cs"/>
      </a:defRPr>
    </a:lvl4pPr>
    <a:lvl5pPr marL="2438339" algn="l" defTabSz="609585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MS PGothic" panose="020B0600070205080204" pitchFamily="34" charset="-128"/>
        <a:cs typeface="+mn-cs"/>
      </a:defRPr>
    </a:lvl5pPr>
    <a:lvl6pPr marL="3047924" algn="l" defTabSz="121917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MS PGothic" panose="020B0600070205080204" pitchFamily="34" charset="-128"/>
        <a:cs typeface="+mn-cs"/>
      </a:defRPr>
    </a:lvl6pPr>
    <a:lvl7pPr marL="3657509" algn="l" defTabSz="121917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MS PGothic" panose="020B0600070205080204" pitchFamily="34" charset="-128"/>
        <a:cs typeface="+mn-cs"/>
      </a:defRPr>
    </a:lvl7pPr>
    <a:lvl8pPr marL="4267093" algn="l" defTabSz="121917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MS PGothic" panose="020B0600070205080204" pitchFamily="34" charset="-128"/>
        <a:cs typeface="+mn-cs"/>
      </a:defRPr>
    </a:lvl8pPr>
    <a:lvl9pPr marL="4876678" algn="l" defTabSz="121917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MS PGothic" panose="020B0600070205080204" pitchFamily="34" charset="-128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  <p15:guide id="3" orient="horz" pos="2161">
          <p15:clr>
            <a:srgbClr val="A4A3A4"/>
          </p15:clr>
        </p15:guide>
        <p15:guide id="4" pos="384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MasterView">
  <p:normalViewPr>
    <p:restoredLeft sz="15152" autoAdjust="0"/>
    <p:restoredTop sz="94660"/>
  </p:normalViewPr>
  <p:slideViewPr>
    <p:cSldViewPr snapToGrid="0" snapToObjects="1">
      <p:cViewPr varScale="1">
        <p:scale>
          <a:sx n="113" d="100"/>
          <a:sy n="113" d="100"/>
        </p:scale>
        <p:origin x="420" y="84"/>
      </p:cViewPr>
      <p:guideLst>
        <p:guide orient="horz" pos="2160"/>
        <p:guide pos="2880"/>
        <p:guide orient="horz" pos="2161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 snapToGrid="0" snapToObjects="1">
      <p:cViewPr varScale="1">
        <p:scale>
          <a:sx n="89" d="100"/>
          <a:sy n="89" d="100"/>
        </p:scale>
        <p:origin x="3798" y="7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 smtClean="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 smtClean="0"/>
            </a:lvl1pPr>
          </a:lstStyle>
          <a:p>
            <a:pPr>
              <a:defRPr/>
            </a:pPr>
            <a:fld id="{43680DA0-E069-47B2-820F-B17760B79652}" type="datetimeFigureOut">
              <a:rPr lang="en-US"/>
              <a:pPr>
                <a:defRPr/>
              </a:pPr>
              <a:t>10/14/2019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 smtClean="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 smtClean="0"/>
            </a:lvl1pPr>
          </a:lstStyle>
          <a:p>
            <a:pPr>
              <a:defRPr/>
            </a:pPr>
            <a:fld id="{72E2B0CE-7D60-4185-A293-7FD1A08052C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Calibri" charset="0"/>
                <a:ea typeface="MS PGothic" charset="0"/>
                <a:cs typeface="MS PGothic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 smtClean="0"/>
            </a:lvl1pPr>
          </a:lstStyle>
          <a:p>
            <a:pPr>
              <a:defRPr/>
            </a:pPr>
            <a:fld id="{179E6F39-A840-433A-BE22-D3D3BE5AC0DE}" type="datetimeFigureOut">
              <a:rPr lang="en-GB" altLang="en-US"/>
              <a:pPr>
                <a:defRPr/>
              </a:pPr>
              <a:t>14/10/2019</a:t>
            </a:fld>
            <a:endParaRPr lang="en-GB" alt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7388" y="1143000"/>
            <a:ext cx="5483225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 smtClean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Calibri" charset="0"/>
                <a:ea typeface="MS PGothic" charset="0"/>
                <a:cs typeface="MS PGothic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 smtClean="0"/>
            </a:lvl1pPr>
          </a:lstStyle>
          <a:p>
            <a:pPr>
              <a:defRPr/>
            </a:pPr>
            <a:fld id="{F8468829-D356-462D-8529-DA09F0ACC716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600" kern="1200">
        <a:solidFill>
          <a:schemeClr val="tx1"/>
        </a:solidFill>
        <a:latin typeface="+mn-lt"/>
        <a:ea typeface="MS PGothic" panose="020B0600070205080204" pitchFamily="34" charset="-128"/>
        <a:cs typeface="+mn-cs"/>
      </a:defRPr>
    </a:lvl1pPr>
    <a:lvl2pPr marL="609585" algn="l" rtl="0" eaLnBrk="0" fontAlgn="base" hangingPunct="0">
      <a:spcBef>
        <a:spcPct val="30000"/>
      </a:spcBef>
      <a:spcAft>
        <a:spcPct val="0"/>
      </a:spcAft>
      <a:defRPr sz="1600" kern="1200">
        <a:solidFill>
          <a:schemeClr val="tx1"/>
        </a:solidFill>
        <a:latin typeface="+mn-lt"/>
        <a:ea typeface="MS PGothic" panose="020B0600070205080204" pitchFamily="34" charset="-128"/>
        <a:cs typeface="+mn-cs"/>
      </a:defRPr>
    </a:lvl2pPr>
    <a:lvl3pPr marL="1219170" algn="l" rtl="0" eaLnBrk="0" fontAlgn="base" hangingPunct="0">
      <a:spcBef>
        <a:spcPct val="30000"/>
      </a:spcBef>
      <a:spcAft>
        <a:spcPct val="0"/>
      </a:spcAft>
      <a:defRPr sz="1600" kern="1200">
        <a:solidFill>
          <a:schemeClr val="tx1"/>
        </a:solidFill>
        <a:latin typeface="+mn-lt"/>
        <a:ea typeface="MS PGothic" panose="020B0600070205080204" pitchFamily="34" charset="-128"/>
        <a:cs typeface="+mn-cs"/>
      </a:defRPr>
    </a:lvl3pPr>
    <a:lvl4pPr marL="1828754" algn="l" rtl="0" eaLnBrk="0" fontAlgn="base" hangingPunct="0">
      <a:spcBef>
        <a:spcPct val="30000"/>
      </a:spcBef>
      <a:spcAft>
        <a:spcPct val="0"/>
      </a:spcAft>
      <a:defRPr sz="1600" kern="1200">
        <a:solidFill>
          <a:schemeClr val="tx1"/>
        </a:solidFill>
        <a:latin typeface="+mn-lt"/>
        <a:ea typeface="MS PGothic" panose="020B0600070205080204" pitchFamily="34" charset="-128"/>
        <a:cs typeface="+mn-cs"/>
      </a:defRPr>
    </a:lvl4pPr>
    <a:lvl5pPr marL="2438339" algn="l" rtl="0" eaLnBrk="0" fontAlgn="base" hangingPunct="0">
      <a:spcBef>
        <a:spcPct val="30000"/>
      </a:spcBef>
      <a:spcAft>
        <a:spcPct val="0"/>
      </a:spcAft>
      <a:defRPr sz="1600" kern="1200">
        <a:solidFill>
          <a:schemeClr val="tx1"/>
        </a:solidFill>
        <a:latin typeface="+mn-lt"/>
        <a:ea typeface="MS PGothic" panose="020B0600070205080204" pitchFamily="34" charset="-128"/>
        <a:cs typeface="+mn-cs"/>
      </a:defRPr>
    </a:lvl5pPr>
    <a:lvl6pPr marL="3047924" algn="l" defTabSz="121917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6pPr>
    <a:lvl7pPr marL="3657509" algn="l" defTabSz="121917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7pPr>
    <a:lvl8pPr marL="4267093" algn="l" defTabSz="121917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8pPr>
    <a:lvl9pPr marL="4876678" algn="l" defTabSz="121917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 LEVEL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596824" y="2123206"/>
            <a:ext cx="9186347" cy="996273"/>
          </a:xfrm>
        </p:spPr>
        <p:txBody>
          <a:bodyPr/>
          <a:lstStyle>
            <a:lvl1pPr algn="l">
              <a:defRPr sz="3700" baseline="0">
                <a:latin typeface="Gotham Medium"/>
              </a:defRPr>
            </a:lvl1pPr>
          </a:lstStyle>
          <a:p>
            <a:r>
              <a:rPr lang="en-US" dirty="0" smtClean="0"/>
              <a:t>&lt;&lt;Main Title&gt;&gt;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596822" y="3393840"/>
            <a:ext cx="5790446" cy="481805"/>
          </a:xfrm>
        </p:spPr>
        <p:txBody>
          <a:bodyPr/>
          <a:lstStyle>
            <a:lvl1pPr marL="0" indent="0" algn="l">
              <a:buNone/>
              <a:defRPr sz="2700">
                <a:solidFill>
                  <a:schemeClr val="tx1"/>
                </a:solidFill>
                <a:latin typeface="Gotham Light"/>
              </a:defRPr>
            </a:lvl1pPr>
            <a:lvl2pPr marL="60958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21917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8287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43833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04792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6575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26709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8766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&lt;&lt;subtitle&gt;&gt;</a:t>
            </a:r>
            <a:endParaRPr lang="en-US" dirty="0"/>
          </a:p>
        </p:txBody>
      </p:sp>
      <p:pic>
        <p:nvPicPr>
          <p:cNvPr id="10" name="Picture 7"/>
          <p:cNvPicPr>
            <a:picLocks noChangeAspect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8362950" y="4660900"/>
            <a:ext cx="3443288" cy="173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3"/>
          <p:cNvPicPr>
            <a:picLocks noChangeAspect="1"/>
          </p:cNvPicPr>
          <p:nvPr userDrawn="1"/>
        </p:nvPicPr>
        <p:blipFill>
          <a:blip r:embed="rId3"/>
          <a:srcRect/>
          <a:stretch>
            <a:fillRect/>
          </a:stretch>
        </p:blipFill>
        <p:spPr bwMode="auto">
          <a:xfrm>
            <a:off x="739775" y="279400"/>
            <a:ext cx="1465263" cy="636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TextBox 11"/>
          <p:cNvSpPr txBox="1"/>
          <p:nvPr userDrawn="1"/>
        </p:nvSpPr>
        <p:spPr>
          <a:xfrm>
            <a:off x="630238" y="1020763"/>
            <a:ext cx="4224337" cy="52228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Gotham Light"/>
                <a:ea typeface="+mn-ea"/>
                <a:cs typeface="Gotham Light"/>
              </a:rPr>
              <a:t>Smart home and building solutions.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Gotham Light"/>
                <a:ea typeface="+mn-ea"/>
                <a:cs typeface="Gotham Light"/>
              </a:rPr>
              <a:t>Global. Secure. Connected.</a:t>
            </a:r>
          </a:p>
        </p:txBody>
      </p:sp>
    </p:spTree>
    <p:extLst>
      <p:ext uri="{BB962C8B-B14F-4D97-AF65-F5344CB8AC3E}">
        <p14:creationId xmlns:p14="http://schemas.microsoft.com/office/powerpoint/2010/main" val="123476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LEVEL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Title 1"/>
          <p:cNvSpPr>
            <a:spLocks noGrp="1"/>
          </p:cNvSpPr>
          <p:nvPr>
            <p:ph type="ctrTitle" hasCustomPrompt="1"/>
          </p:nvPr>
        </p:nvSpPr>
        <p:spPr>
          <a:xfrm>
            <a:off x="920026" y="1449491"/>
            <a:ext cx="9186347" cy="719643"/>
          </a:xfrm>
        </p:spPr>
        <p:txBody>
          <a:bodyPr/>
          <a:lstStyle>
            <a:lvl1pPr marL="457189" indent="-457189" algn="l">
              <a:buFont typeface="Wingdings" panose="05000000000000000000" pitchFamily="2" charset="2"/>
              <a:buChar char="§"/>
              <a:defRPr sz="3300">
                <a:latin typeface="Gotham Medium"/>
              </a:defRPr>
            </a:lvl1pPr>
          </a:lstStyle>
          <a:p>
            <a:r>
              <a:rPr lang="en-US" dirty="0" smtClean="0"/>
              <a:t>Title 1 &lt;&lt;e.g. agenda point&gt;&gt;</a:t>
            </a:r>
            <a:endParaRPr lang="en-US" dirty="0"/>
          </a:p>
        </p:txBody>
      </p:sp>
      <p:sp>
        <p:nvSpPr>
          <p:cNvPr id="17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1248671" y="2169134"/>
            <a:ext cx="5790446" cy="481805"/>
          </a:xfrm>
        </p:spPr>
        <p:txBody>
          <a:bodyPr/>
          <a:lstStyle>
            <a:lvl1pPr marL="0" indent="0" algn="l">
              <a:buNone/>
              <a:defRPr sz="2000" baseline="0">
                <a:solidFill>
                  <a:schemeClr val="tx1"/>
                </a:solidFill>
                <a:latin typeface="Gotham Light"/>
              </a:defRPr>
            </a:lvl1pPr>
            <a:lvl2pPr marL="60958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21917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8287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43833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04792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6575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26709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8766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&lt;&lt;subtitle&gt;&gt;</a:t>
            </a:r>
            <a:endParaRPr lang="en-US" dirty="0"/>
          </a:p>
        </p:txBody>
      </p:sp>
      <p:pic>
        <p:nvPicPr>
          <p:cNvPr id="28" name="Picture 3"/>
          <p:cNvPicPr>
            <a:picLocks noChangeAspect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476250" y="439738"/>
            <a:ext cx="1104900" cy="479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9" name="Rectángulo 17"/>
          <p:cNvSpPr>
            <a:spLocks noChangeArrowheads="1"/>
          </p:cNvSpPr>
          <p:nvPr userDrawn="1"/>
        </p:nvSpPr>
        <p:spPr bwMode="auto">
          <a:xfrm>
            <a:off x="0" y="6308725"/>
            <a:ext cx="12192000" cy="549275"/>
          </a:xfrm>
          <a:prstGeom prst="rect">
            <a:avLst/>
          </a:prstGeom>
          <a:solidFill>
            <a:srgbClr val="262626"/>
          </a:solidFill>
          <a:ln w="9525">
            <a:solidFill>
              <a:srgbClr val="4A7EBB"/>
            </a:solidFill>
            <a:miter lim="800000"/>
            <a:headEnd/>
            <a:tailEnd/>
          </a:ln>
          <a:effectLst>
            <a:outerShdw blurRad="40000" dist="23000" dir="5400000" rotWithShape="0">
              <a:srgbClr val="808080">
                <a:alpha val="34998"/>
              </a:srgbClr>
            </a:outerShdw>
          </a:effectLst>
        </p:spPr>
        <p:txBody>
          <a:bodyPr anchor="ctr"/>
          <a:lstStyle/>
          <a:p>
            <a:pPr algn="ctr" eaLnBrk="1" hangingPunct="1"/>
            <a:endParaRPr lang="es-ES" altLang="en-US">
              <a:solidFill>
                <a:srgbClr val="FFFFFF"/>
              </a:solidFill>
            </a:endParaRPr>
          </a:p>
        </p:txBody>
      </p:sp>
      <p:sp>
        <p:nvSpPr>
          <p:cNvPr id="30" name="TextBox 7"/>
          <p:cNvSpPr txBox="1">
            <a:spLocks noChangeArrowheads="1"/>
          </p:cNvSpPr>
          <p:nvPr userDrawn="1"/>
        </p:nvSpPr>
        <p:spPr bwMode="auto">
          <a:xfrm>
            <a:off x="203200" y="6391275"/>
            <a:ext cx="2676525" cy="415925"/>
          </a:xfrm>
          <a:prstGeom prst="rect">
            <a:avLst/>
          </a:prstGeom>
          <a:noFill/>
          <a:ln>
            <a:noFill/>
          </a:ln>
          <a:extLst>
            <a:ext uri="{909E8E84-426E-40dd-AFC4-6F175D3DCCD1}"/>
            <a:ext uri="{91240B29-F687-4f45-9708-019B960494DF}"/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defRPr/>
            </a:pPr>
            <a:r>
              <a:rPr lang="en-US" altLang="en-US" sz="1050" dirty="0">
                <a:solidFill>
                  <a:srgbClr val="FFFFFF"/>
                </a:solidFill>
                <a:latin typeface="Gotham Light"/>
                <a:cs typeface="Gotham Light"/>
              </a:rPr>
              <a:t>Smart home and building solutions.</a:t>
            </a:r>
          </a:p>
          <a:p>
            <a:pPr eaLnBrk="1" hangingPunct="1">
              <a:defRPr/>
            </a:pPr>
            <a:r>
              <a:rPr lang="en-US" altLang="en-US" sz="1050" dirty="0">
                <a:solidFill>
                  <a:srgbClr val="FFFFFF"/>
                </a:solidFill>
                <a:latin typeface="Gotham Light"/>
                <a:cs typeface="Gotham Light"/>
              </a:rPr>
              <a:t>Global. Secure. Connected.</a:t>
            </a:r>
          </a:p>
        </p:txBody>
      </p:sp>
      <p:pic>
        <p:nvPicPr>
          <p:cNvPr id="31" name="Imagen 21" descr="Worldmap.jpg"/>
          <p:cNvPicPr>
            <a:picLocks noChangeAspect="1"/>
          </p:cNvPicPr>
          <p:nvPr userDrawn="1"/>
        </p:nvPicPr>
        <p:blipFill>
          <a:blip r:embed="rId3"/>
          <a:srcRect/>
          <a:stretch>
            <a:fillRect/>
          </a:stretch>
        </p:blipFill>
        <p:spPr bwMode="auto">
          <a:xfrm>
            <a:off x="10928350" y="6340475"/>
            <a:ext cx="1149350" cy="488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2" name="TextBox 11"/>
          <p:cNvSpPr txBox="1">
            <a:spLocks noChangeArrowheads="1"/>
          </p:cNvSpPr>
          <p:nvPr userDrawn="1"/>
        </p:nvSpPr>
        <p:spPr bwMode="auto">
          <a:xfrm>
            <a:off x="11168063" y="6340475"/>
            <a:ext cx="862012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en-US" altLang="en-US" sz="1500">
                <a:solidFill>
                  <a:schemeClr val="bg1"/>
                </a:solidFill>
                <a:latin typeface="Gotham Light" pitchFamily="50" charset="0"/>
              </a:rPr>
              <a:t>Join </a:t>
            </a:r>
            <a:r>
              <a:rPr lang="en-US" altLang="en-US" sz="1500">
                <a:solidFill>
                  <a:schemeClr val="bg1"/>
                </a:solidFill>
                <a:latin typeface="Gotham Medium" charset="0"/>
              </a:rPr>
              <a:t>us</a:t>
            </a:r>
          </a:p>
          <a:p>
            <a:pPr eaLnBrk="1" hangingPunct="1"/>
            <a:r>
              <a:rPr lang="en-US" altLang="en-US" sz="800">
                <a:solidFill>
                  <a:schemeClr val="bg1"/>
                </a:solidFill>
                <a:latin typeface="Gotham Light" pitchFamily="50" charset="0"/>
              </a:rPr>
              <a:t>www.knx.org</a:t>
            </a:r>
          </a:p>
        </p:txBody>
      </p:sp>
    </p:spTree>
    <p:extLst>
      <p:ext uri="{BB962C8B-B14F-4D97-AF65-F5344CB8AC3E}">
        <p14:creationId xmlns:p14="http://schemas.microsoft.com/office/powerpoint/2010/main" val="342692730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1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6" name="Conector recto 20"/>
          <p:cNvCxnSpPr/>
          <p:nvPr userDrawn="1"/>
        </p:nvCxnSpPr>
        <p:spPr>
          <a:xfrm>
            <a:off x="0" y="1473541"/>
            <a:ext cx="12190413" cy="0"/>
          </a:xfrm>
          <a:prstGeom prst="line">
            <a:avLst/>
          </a:prstGeom>
          <a:ln w="6350" cap="flat">
            <a:solidFill>
              <a:schemeClr val="tx1">
                <a:lumMod val="75000"/>
                <a:lumOff val="25000"/>
              </a:scheme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4" name="Text Placeholder 13"/>
          <p:cNvSpPr>
            <a:spLocks noGrp="1"/>
          </p:cNvSpPr>
          <p:nvPr>
            <p:ph type="body" sz="quarter" idx="10" hasCustomPrompt="1"/>
          </p:nvPr>
        </p:nvSpPr>
        <p:spPr>
          <a:xfrm>
            <a:off x="452908" y="1001035"/>
            <a:ext cx="11149754" cy="444603"/>
          </a:xfrm>
        </p:spPr>
        <p:txBody>
          <a:bodyPr/>
          <a:lstStyle>
            <a:lvl1pPr marL="0" indent="0" algn="ctr">
              <a:buNone/>
              <a:defRPr sz="2700">
                <a:latin typeface="Gotham Medium"/>
              </a:defRPr>
            </a:lvl1pPr>
            <a:lvl2pPr marL="609585" indent="0">
              <a:buNone/>
              <a:defRPr/>
            </a:lvl2pPr>
            <a:lvl3pPr marL="1219170" indent="0">
              <a:buNone/>
              <a:defRPr/>
            </a:lvl3pPr>
            <a:lvl4pPr marL="1828754" indent="0">
              <a:buNone/>
              <a:defRPr/>
            </a:lvl4pPr>
            <a:lvl5pPr marL="2438339" indent="0">
              <a:buNone/>
              <a:defRPr/>
            </a:lvl5pPr>
          </a:lstStyle>
          <a:p>
            <a:pPr lvl="0"/>
            <a:r>
              <a:rPr lang="en-US" dirty="0" smtClean="0"/>
              <a:t>&lt;&lt;Title of slide&gt;&gt;</a:t>
            </a:r>
          </a:p>
        </p:txBody>
      </p:sp>
      <p:sp>
        <p:nvSpPr>
          <p:cNvPr id="16" name="Text Placeholder 15"/>
          <p:cNvSpPr>
            <a:spLocks noGrp="1"/>
          </p:cNvSpPr>
          <p:nvPr>
            <p:ph type="body" sz="quarter" idx="11" hasCustomPrompt="1"/>
          </p:nvPr>
        </p:nvSpPr>
        <p:spPr>
          <a:xfrm>
            <a:off x="1045802" y="2376814"/>
            <a:ext cx="4890677" cy="644900"/>
          </a:xfrm>
        </p:spPr>
        <p:txBody>
          <a:bodyPr/>
          <a:lstStyle>
            <a:lvl1pPr algn="l" defTabSz="609585" rtl="0" eaLnBrk="1" fontAlgn="base" hangingPunct="1">
              <a:spcBef>
                <a:spcPct val="0"/>
              </a:spcBef>
              <a:spcAft>
                <a:spcPct val="0"/>
              </a:spcAft>
              <a:defRPr lang="en-US" sz="3700" kern="1200" dirty="0">
                <a:solidFill>
                  <a:srgbClr val="404040"/>
                </a:solidFill>
                <a:latin typeface="Gotham Medium" charset="0"/>
                <a:ea typeface="MS PGothic" panose="020B0600070205080204" pitchFamily="34" charset="-128"/>
                <a:cs typeface="+mn-cs"/>
              </a:defRPr>
            </a:lvl1pPr>
          </a:lstStyle>
          <a:p>
            <a:pPr lvl="0"/>
            <a:r>
              <a:rPr lang="en-US" dirty="0" smtClean="0"/>
              <a:t>&lt;&lt;Headline&gt;&gt;</a:t>
            </a:r>
          </a:p>
        </p:txBody>
      </p:sp>
      <p:sp>
        <p:nvSpPr>
          <p:cNvPr id="18" name="Text Placeholder 17"/>
          <p:cNvSpPr>
            <a:spLocks noGrp="1"/>
          </p:cNvSpPr>
          <p:nvPr>
            <p:ph type="body" sz="quarter" idx="12" hasCustomPrompt="1"/>
          </p:nvPr>
        </p:nvSpPr>
        <p:spPr>
          <a:xfrm>
            <a:off x="1546056" y="3299589"/>
            <a:ext cx="4390420" cy="1330633"/>
          </a:xfrm>
        </p:spPr>
        <p:txBody>
          <a:bodyPr/>
          <a:lstStyle>
            <a:lvl1pPr marL="0" indent="0">
              <a:buNone/>
              <a:defRPr lang="en-US" sz="2000" kern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Gotham Light"/>
                <a:ea typeface="+mn-ea"/>
                <a:cs typeface="Gotham Light"/>
              </a:defRPr>
            </a:lvl1pPr>
          </a:lstStyle>
          <a:p>
            <a:pPr lvl="0"/>
            <a:r>
              <a:rPr lang="en-US" dirty="0" smtClean="0"/>
              <a:t>&lt;&lt;Description of picture&gt;&gt;</a:t>
            </a:r>
          </a:p>
          <a:p>
            <a:pPr lvl="0"/>
            <a:r>
              <a:rPr lang="en-US" dirty="0" smtClean="0"/>
              <a:t>&lt;&lt;caption&gt;&gt;</a:t>
            </a:r>
          </a:p>
        </p:txBody>
      </p:sp>
      <p:sp>
        <p:nvSpPr>
          <p:cNvPr id="21" name="Picture Placeholder 20"/>
          <p:cNvSpPr>
            <a:spLocks noGrp="1"/>
          </p:cNvSpPr>
          <p:nvPr>
            <p:ph type="pic" sz="quarter" idx="13"/>
          </p:nvPr>
        </p:nvSpPr>
        <p:spPr>
          <a:xfrm>
            <a:off x="5936478" y="1927672"/>
            <a:ext cx="6253935" cy="3136039"/>
          </a:xfrm>
        </p:spPr>
        <p:txBody>
          <a:bodyPr/>
          <a:lstStyle/>
          <a:p>
            <a:pPr lvl="0"/>
            <a:endParaRPr lang="en-US" noProof="0" dirty="0"/>
          </a:p>
        </p:txBody>
      </p:sp>
      <p:pic>
        <p:nvPicPr>
          <p:cNvPr id="12" name="Picture 3"/>
          <p:cNvPicPr>
            <a:picLocks noChangeAspect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476250" y="439738"/>
            <a:ext cx="1104900" cy="479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Rectángulo 17"/>
          <p:cNvSpPr>
            <a:spLocks noChangeArrowheads="1"/>
          </p:cNvSpPr>
          <p:nvPr userDrawn="1"/>
        </p:nvSpPr>
        <p:spPr bwMode="auto">
          <a:xfrm>
            <a:off x="0" y="6308725"/>
            <a:ext cx="12192000" cy="549275"/>
          </a:xfrm>
          <a:prstGeom prst="rect">
            <a:avLst/>
          </a:prstGeom>
          <a:solidFill>
            <a:srgbClr val="262626"/>
          </a:solidFill>
          <a:ln w="9525">
            <a:solidFill>
              <a:srgbClr val="4A7EBB"/>
            </a:solidFill>
            <a:miter lim="800000"/>
            <a:headEnd/>
            <a:tailEnd/>
          </a:ln>
          <a:effectLst>
            <a:outerShdw blurRad="40000" dist="23000" dir="5400000" rotWithShape="0">
              <a:srgbClr val="808080">
                <a:alpha val="34998"/>
              </a:srgbClr>
            </a:outerShdw>
          </a:effectLst>
        </p:spPr>
        <p:txBody>
          <a:bodyPr anchor="ctr"/>
          <a:lstStyle/>
          <a:p>
            <a:pPr algn="ctr" eaLnBrk="1" hangingPunct="1"/>
            <a:endParaRPr lang="es-ES" altLang="en-US">
              <a:solidFill>
                <a:srgbClr val="FFFFFF"/>
              </a:solidFill>
            </a:endParaRPr>
          </a:p>
        </p:txBody>
      </p:sp>
      <p:sp>
        <p:nvSpPr>
          <p:cNvPr id="15" name="TextBox 7"/>
          <p:cNvSpPr txBox="1">
            <a:spLocks noChangeArrowheads="1"/>
          </p:cNvSpPr>
          <p:nvPr userDrawn="1"/>
        </p:nvSpPr>
        <p:spPr bwMode="auto">
          <a:xfrm>
            <a:off x="203200" y="6391275"/>
            <a:ext cx="2676525" cy="415925"/>
          </a:xfrm>
          <a:prstGeom prst="rect">
            <a:avLst/>
          </a:prstGeom>
          <a:noFill/>
          <a:ln>
            <a:noFill/>
          </a:ln>
          <a:extLst>
            <a:ext uri="{909E8E84-426E-40dd-AFC4-6F175D3DCCD1}"/>
            <a:ext uri="{91240B29-F687-4f45-9708-019B960494DF}"/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defRPr/>
            </a:pPr>
            <a:r>
              <a:rPr lang="en-US" altLang="en-US" sz="1050" dirty="0">
                <a:solidFill>
                  <a:srgbClr val="FFFFFF"/>
                </a:solidFill>
                <a:latin typeface="Gotham Light"/>
                <a:cs typeface="Gotham Light"/>
              </a:rPr>
              <a:t>Smart home and building solutions.</a:t>
            </a:r>
          </a:p>
          <a:p>
            <a:pPr eaLnBrk="1" hangingPunct="1">
              <a:defRPr/>
            </a:pPr>
            <a:r>
              <a:rPr lang="en-US" altLang="en-US" sz="1050" dirty="0">
                <a:solidFill>
                  <a:srgbClr val="FFFFFF"/>
                </a:solidFill>
                <a:latin typeface="Gotham Light"/>
                <a:cs typeface="Gotham Light"/>
              </a:rPr>
              <a:t>Global. Secure. Connected.</a:t>
            </a:r>
          </a:p>
        </p:txBody>
      </p:sp>
      <p:pic>
        <p:nvPicPr>
          <p:cNvPr id="17" name="Imagen 21" descr="Worldmap.jpg"/>
          <p:cNvPicPr>
            <a:picLocks noChangeAspect="1"/>
          </p:cNvPicPr>
          <p:nvPr userDrawn="1"/>
        </p:nvPicPr>
        <p:blipFill>
          <a:blip r:embed="rId3"/>
          <a:srcRect/>
          <a:stretch>
            <a:fillRect/>
          </a:stretch>
        </p:blipFill>
        <p:spPr bwMode="auto">
          <a:xfrm>
            <a:off x="10928350" y="6340475"/>
            <a:ext cx="1149350" cy="488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TextBox 11"/>
          <p:cNvSpPr txBox="1">
            <a:spLocks noChangeArrowheads="1"/>
          </p:cNvSpPr>
          <p:nvPr userDrawn="1"/>
        </p:nvSpPr>
        <p:spPr bwMode="auto">
          <a:xfrm>
            <a:off x="11168063" y="6340475"/>
            <a:ext cx="862012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en-US" altLang="en-US" sz="1500">
                <a:solidFill>
                  <a:schemeClr val="bg1"/>
                </a:solidFill>
                <a:latin typeface="Gotham Light" pitchFamily="50" charset="0"/>
              </a:rPr>
              <a:t>Join </a:t>
            </a:r>
            <a:r>
              <a:rPr lang="en-US" altLang="en-US" sz="1500">
                <a:solidFill>
                  <a:schemeClr val="bg1"/>
                </a:solidFill>
                <a:latin typeface="Gotham Medium" charset="0"/>
              </a:rPr>
              <a:t>us</a:t>
            </a:r>
          </a:p>
          <a:p>
            <a:pPr eaLnBrk="1" hangingPunct="1"/>
            <a:r>
              <a:rPr lang="en-US" altLang="en-US" sz="800">
                <a:solidFill>
                  <a:schemeClr val="bg1"/>
                </a:solidFill>
                <a:latin typeface="Gotham Light" pitchFamily="50" charset="0"/>
              </a:rPr>
              <a:t>www.knx.org</a:t>
            </a:r>
          </a:p>
        </p:txBody>
      </p:sp>
    </p:spTree>
    <p:extLst>
      <p:ext uri="{BB962C8B-B14F-4D97-AF65-F5344CB8AC3E}">
        <p14:creationId xmlns:p14="http://schemas.microsoft.com/office/powerpoint/2010/main" val="6332724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3 PICTU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2" name="Conector recto 20"/>
          <p:cNvCxnSpPr/>
          <p:nvPr userDrawn="1"/>
        </p:nvCxnSpPr>
        <p:spPr>
          <a:xfrm>
            <a:off x="0" y="1473541"/>
            <a:ext cx="12190413" cy="0"/>
          </a:xfrm>
          <a:prstGeom prst="line">
            <a:avLst/>
          </a:prstGeom>
          <a:ln w="6350" cap="flat">
            <a:solidFill>
              <a:schemeClr val="tx1">
                <a:lumMod val="75000"/>
                <a:lumOff val="25000"/>
              </a:scheme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4" name="Text Placeholder 13"/>
          <p:cNvSpPr>
            <a:spLocks noGrp="1"/>
          </p:cNvSpPr>
          <p:nvPr>
            <p:ph type="body" sz="quarter" idx="10"/>
          </p:nvPr>
        </p:nvSpPr>
        <p:spPr>
          <a:xfrm>
            <a:off x="452908" y="1001035"/>
            <a:ext cx="11149754" cy="444603"/>
          </a:xfrm>
        </p:spPr>
        <p:txBody>
          <a:bodyPr/>
          <a:lstStyle>
            <a:lvl1pPr marL="0" indent="0" algn="ctr">
              <a:buNone/>
              <a:defRPr sz="2700">
                <a:latin typeface="Gotham Medium"/>
              </a:defRPr>
            </a:lvl1pPr>
            <a:lvl2pPr marL="609585" indent="0">
              <a:buNone/>
              <a:defRPr/>
            </a:lvl2pPr>
            <a:lvl3pPr marL="1219170" indent="0">
              <a:buNone/>
              <a:defRPr/>
            </a:lvl3pPr>
            <a:lvl4pPr marL="1828754" indent="0">
              <a:buNone/>
              <a:defRPr/>
            </a:lvl4pPr>
            <a:lvl5pPr marL="2438339" indent="0"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6" name="Text Placeholder 15"/>
          <p:cNvSpPr>
            <a:spLocks noGrp="1"/>
          </p:cNvSpPr>
          <p:nvPr>
            <p:ph type="body" sz="quarter" idx="11" hasCustomPrompt="1"/>
          </p:nvPr>
        </p:nvSpPr>
        <p:spPr>
          <a:xfrm>
            <a:off x="643383" y="1915761"/>
            <a:ext cx="2415104" cy="574504"/>
          </a:xfrm>
        </p:spPr>
        <p:txBody>
          <a:bodyPr/>
          <a:lstStyle>
            <a:lvl1pPr algn="l" defTabSz="609585" rtl="0" eaLnBrk="1" fontAlgn="base" hangingPunct="1">
              <a:spcBef>
                <a:spcPct val="0"/>
              </a:spcBef>
              <a:spcAft>
                <a:spcPct val="0"/>
              </a:spcAft>
              <a:defRPr lang="en-US" sz="1900" kern="1200" dirty="0">
                <a:solidFill>
                  <a:srgbClr val="404040"/>
                </a:solidFill>
                <a:latin typeface="Gotham Medium" charset="0"/>
                <a:ea typeface="MS PGothic" panose="020B0600070205080204" pitchFamily="34" charset="-128"/>
                <a:cs typeface="+mn-cs"/>
              </a:defRPr>
            </a:lvl1pPr>
          </a:lstStyle>
          <a:p>
            <a:pPr lvl="0"/>
            <a:r>
              <a:rPr lang="en-US" dirty="0" smtClean="0"/>
              <a:t>&lt;&lt;Title&gt;&gt;</a:t>
            </a:r>
          </a:p>
        </p:txBody>
      </p:sp>
      <p:sp>
        <p:nvSpPr>
          <p:cNvPr id="18" name="Text Placeholder 17"/>
          <p:cNvSpPr>
            <a:spLocks noGrp="1"/>
          </p:cNvSpPr>
          <p:nvPr>
            <p:ph type="body" sz="quarter" idx="12" hasCustomPrompt="1"/>
          </p:nvPr>
        </p:nvSpPr>
        <p:spPr>
          <a:xfrm>
            <a:off x="3418155" y="1761851"/>
            <a:ext cx="4390420" cy="932988"/>
          </a:xfrm>
        </p:spPr>
        <p:txBody>
          <a:bodyPr/>
          <a:lstStyle>
            <a:lvl1pPr marL="0" indent="0">
              <a:buNone/>
              <a:defRPr lang="en-US" sz="1600" kern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Gotham Light"/>
                <a:ea typeface="+mn-ea"/>
                <a:cs typeface="Gotham Light"/>
              </a:defRPr>
            </a:lvl1pPr>
          </a:lstStyle>
          <a:p>
            <a:pPr lvl="0"/>
            <a:r>
              <a:rPr lang="en-US" dirty="0" smtClean="0"/>
              <a:t>&lt;&lt;Description of picture&gt;&gt;</a:t>
            </a:r>
          </a:p>
          <a:p>
            <a:pPr lvl="0"/>
            <a:r>
              <a:rPr lang="en-US" dirty="0" smtClean="0"/>
              <a:t>&lt;&lt;caption&gt;&gt;</a:t>
            </a:r>
          </a:p>
        </p:txBody>
      </p:sp>
      <p:sp>
        <p:nvSpPr>
          <p:cNvPr id="21" name="Picture Placeholder 20"/>
          <p:cNvSpPr>
            <a:spLocks noGrp="1"/>
          </p:cNvSpPr>
          <p:nvPr>
            <p:ph type="pic" sz="quarter" idx="13"/>
          </p:nvPr>
        </p:nvSpPr>
        <p:spPr>
          <a:xfrm>
            <a:off x="8518475" y="1501446"/>
            <a:ext cx="3671938" cy="1402765"/>
          </a:xfrm>
        </p:spPr>
        <p:txBody>
          <a:bodyPr/>
          <a:lstStyle/>
          <a:p>
            <a:pPr lvl="0"/>
            <a:endParaRPr lang="en-US" noProof="0" dirty="0"/>
          </a:p>
        </p:txBody>
      </p:sp>
      <p:sp>
        <p:nvSpPr>
          <p:cNvPr id="15" name="Text Placeholder 15"/>
          <p:cNvSpPr>
            <a:spLocks noGrp="1"/>
          </p:cNvSpPr>
          <p:nvPr>
            <p:ph type="body" sz="quarter" idx="14" hasCustomPrompt="1"/>
          </p:nvPr>
        </p:nvSpPr>
        <p:spPr>
          <a:xfrm>
            <a:off x="661530" y="3587108"/>
            <a:ext cx="2415104" cy="574504"/>
          </a:xfrm>
        </p:spPr>
        <p:txBody>
          <a:bodyPr/>
          <a:lstStyle>
            <a:lvl1pPr algn="l" defTabSz="609585" rtl="0" eaLnBrk="1" fontAlgn="base" hangingPunct="1">
              <a:spcBef>
                <a:spcPct val="0"/>
              </a:spcBef>
              <a:spcAft>
                <a:spcPct val="0"/>
              </a:spcAft>
              <a:defRPr lang="en-US" sz="1900" kern="1200" dirty="0">
                <a:solidFill>
                  <a:srgbClr val="404040"/>
                </a:solidFill>
                <a:latin typeface="Gotham Medium" charset="0"/>
                <a:ea typeface="MS PGothic" panose="020B0600070205080204" pitchFamily="34" charset="-128"/>
                <a:cs typeface="+mn-cs"/>
              </a:defRPr>
            </a:lvl1pPr>
          </a:lstStyle>
          <a:p>
            <a:pPr lvl="0"/>
            <a:r>
              <a:rPr lang="en-US" dirty="0" smtClean="0"/>
              <a:t>&lt;&lt;Title&gt;&gt;</a:t>
            </a:r>
          </a:p>
        </p:txBody>
      </p:sp>
      <p:sp>
        <p:nvSpPr>
          <p:cNvPr id="17" name="Text Placeholder 17"/>
          <p:cNvSpPr>
            <a:spLocks noGrp="1"/>
          </p:cNvSpPr>
          <p:nvPr>
            <p:ph type="body" sz="quarter" idx="15" hasCustomPrompt="1"/>
          </p:nvPr>
        </p:nvSpPr>
        <p:spPr>
          <a:xfrm>
            <a:off x="3436302" y="3433199"/>
            <a:ext cx="4390420" cy="932988"/>
          </a:xfrm>
        </p:spPr>
        <p:txBody>
          <a:bodyPr/>
          <a:lstStyle>
            <a:lvl1pPr marL="0" indent="0">
              <a:buNone/>
              <a:defRPr lang="en-US" sz="1600" kern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Gotham Light"/>
                <a:ea typeface="+mn-ea"/>
                <a:cs typeface="Gotham Light"/>
              </a:defRPr>
            </a:lvl1pPr>
          </a:lstStyle>
          <a:p>
            <a:pPr lvl="0"/>
            <a:r>
              <a:rPr lang="en-US" dirty="0" smtClean="0"/>
              <a:t>&lt;&lt;Description of picture&gt;&gt;</a:t>
            </a:r>
          </a:p>
          <a:p>
            <a:pPr lvl="0"/>
            <a:r>
              <a:rPr lang="en-US" dirty="0" smtClean="0"/>
              <a:t>&lt;&lt;caption&gt;&gt;</a:t>
            </a:r>
          </a:p>
        </p:txBody>
      </p:sp>
      <p:sp>
        <p:nvSpPr>
          <p:cNvPr id="19" name="Picture Placeholder 20"/>
          <p:cNvSpPr>
            <a:spLocks noGrp="1"/>
          </p:cNvSpPr>
          <p:nvPr>
            <p:ph type="pic" sz="quarter" idx="16"/>
          </p:nvPr>
        </p:nvSpPr>
        <p:spPr>
          <a:xfrm>
            <a:off x="8536622" y="3172794"/>
            <a:ext cx="3671938" cy="1402765"/>
          </a:xfrm>
        </p:spPr>
        <p:txBody>
          <a:bodyPr/>
          <a:lstStyle/>
          <a:p>
            <a:pPr lvl="0"/>
            <a:endParaRPr lang="en-US" noProof="0" dirty="0"/>
          </a:p>
        </p:txBody>
      </p:sp>
      <p:sp>
        <p:nvSpPr>
          <p:cNvPr id="20" name="Text Placeholder 15"/>
          <p:cNvSpPr>
            <a:spLocks noGrp="1"/>
          </p:cNvSpPr>
          <p:nvPr>
            <p:ph type="body" sz="quarter" idx="17" hasCustomPrompt="1"/>
          </p:nvPr>
        </p:nvSpPr>
        <p:spPr>
          <a:xfrm>
            <a:off x="668784" y="5282951"/>
            <a:ext cx="2415104" cy="574504"/>
          </a:xfrm>
        </p:spPr>
        <p:txBody>
          <a:bodyPr/>
          <a:lstStyle>
            <a:lvl1pPr algn="l" defTabSz="609585" rtl="0" eaLnBrk="1" fontAlgn="base" hangingPunct="1">
              <a:spcBef>
                <a:spcPct val="0"/>
              </a:spcBef>
              <a:spcAft>
                <a:spcPct val="0"/>
              </a:spcAft>
              <a:defRPr lang="en-US" sz="1900" kern="1200" dirty="0">
                <a:solidFill>
                  <a:srgbClr val="404040"/>
                </a:solidFill>
                <a:latin typeface="Gotham Medium" charset="0"/>
                <a:ea typeface="MS PGothic" panose="020B0600070205080204" pitchFamily="34" charset="-128"/>
                <a:cs typeface="+mn-cs"/>
              </a:defRPr>
            </a:lvl1pPr>
          </a:lstStyle>
          <a:p>
            <a:pPr lvl="0"/>
            <a:r>
              <a:rPr lang="en-US" dirty="0" smtClean="0"/>
              <a:t>&lt;&lt;Title&gt;&gt;</a:t>
            </a:r>
          </a:p>
        </p:txBody>
      </p:sp>
      <p:sp>
        <p:nvSpPr>
          <p:cNvPr id="22" name="Text Placeholder 17"/>
          <p:cNvSpPr>
            <a:spLocks noGrp="1"/>
          </p:cNvSpPr>
          <p:nvPr>
            <p:ph type="body" sz="quarter" idx="18" hasCustomPrompt="1"/>
          </p:nvPr>
        </p:nvSpPr>
        <p:spPr>
          <a:xfrm>
            <a:off x="3443556" y="5129043"/>
            <a:ext cx="4390420" cy="932988"/>
          </a:xfrm>
        </p:spPr>
        <p:txBody>
          <a:bodyPr/>
          <a:lstStyle>
            <a:lvl1pPr marL="0" indent="0">
              <a:buNone/>
              <a:defRPr lang="en-US" sz="1600" kern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Gotham Light"/>
                <a:ea typeface="+mn-ea"/>
                <a:cs typeface="Gotham Light"/>
              </a:defRPr>
            </a:lvl1pPr>
          </a:lstStyle>
          <a:p>
            <a:pPr lvl="0"/>
            <a:r>
              <a:rPr lang="en-US" dirty="0" smtClean="0"/>
              <a:t>&lt;&lt;Description of picture&gt;&gt;</a:t>
            </a:r>
          </a:p>
          <a:p>
            <a:pPr lvl="0"/>
            <a:r>
              <a:rPr lang="en-US" dirty="0" smtClean="0"/>
              <a:t>&lt;&lt;caption&gt;&gt;</a:t>
            </a:r>
          </a:p>
        </p:txBody>
      </p:sp>
      <p:sp>
        <p:nvSpPr>
          <p:cNvPr id="23" name="Picture Placeholder 20"/>
          <p:cNvSpPr>
            <a:spLocks noGrp="1"/>
          </p:cNvSpPr>
          <p:nvPr>
            <p:ph type="pic" sz="quarter" idx="19"/>
          </p:nvPr>
        </p:nvSpPr>
        <p:spPr>
          <a:xfrm>
            <a:off x="8543876" y="4868638"/>
            <a:ext cx="3671938" cy="1402765"/>
          </a:xfrm>
        </p:spPr>
        <p:txBody>
          <a:bodyPr/>
          <a:lstStyle/>
          <a:p>
            <a:pPr lvl="0"/>
            <a:endParaRPr lang="en-US" noProof="0" dirty="0"/>
          </a:p>
        </p:txBody>
      </p:sp>
      <p:pic>
        <p:nvPicPr>
          <p:cNvPr id="28" name="Picture 3"/>
          <p:cNvPicPr>
            <a:picLocks noChangeAspect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476250" y="439738"/>
            <a:ext cx="1104900" cy="479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9" name="Rectángulo 17"/>
          <p:cNvSpPr>
            <a:spLocks noChangeArrowheads="1"/>
          </p:cNvSpPr>
          <p:nvPr userDrawn="1"/>
        </p:nvSpPr>
        <p:spPr bwMode="auto">
          <a:xfrm>
            <a:off x="0" y="6308725"/>
            <a:ext cx="12192000" cy="549275"/>
          </a:xfrm>
          <a:prstGeom prst="rect">
            <a:avLst/>
          </a:prstGeom>
          <a:solidFill>
            <a:srgbClr val="262626"/>
          </a:solidFill>
          <a:ln w="9525">
            <a:solidFill>
              <a:srgbClr val="4A7EBB"/>
            </a:solidFill>
            <a:miter lim="800000"/>
            <a:headEnd/>
            <a:tailEnd/>
          </a:ln>
          <a:effectLst>
            <a:outerShdw blurRad="40000" dist="23000" dir="5400000" rotWithShape="0">
              <a:srgbClr val="808080">
                <a:alpha val="34998"/>
              </a:srgbClr>
            </a:outerShdw>
          </a:effectLst>
        </p:spPr>
        <p:txBody>
          <a:bodyPr anchor="ctr"/>
          <a:lstStyle/>
          <a:p>
            <a:pPr algn="ctr" eaLnBrk="1" hangingPunct="1"/>
            <a:endParaRPr lang="es-ES" altLang="en-US">
              <a:solidFill>
                <a:srgbClr val="FFFFFF"/>
              </a:solidFill>
            </a:endParaRPr>
          </a:p>
        </p:txBody>
      </p:sp>
      <p:sp>
        <p:nvSpPr>
          <p:cNvPr id="30" name="TextBox 7"/>
          <p:cNvSpPr txBox="1">
            <a:spLocks noChangeArrowheads="1"/>
          </p:cNvSpPr>
          <p:nvPr userDrawn="1"/>
        </p:nvSpPr>
        <p:spPr bwMode="auto">
          <a:xfrm>
            <a:off x="203200" y="6391275"/>
            <a:ext cx="2676525" cy="415925"/>
          </a:xfrm>
          <a:prstGeom prst="rect">
            <a:avLst/>
          </a:prstGeom>
          <a:noFill/>
          <a:ln>
            <a:noFill/>
          </a:ln>
          <a:extLst>
            <a:ext uri="{909E8E84-426E-40dd-AFC4-6F175D3DCCD1}"/>
            <a:ext uri="{91240B29-F687-4f45-9708-019B960494DF}"/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defRPr/>
            </a:pPr>
            <a:r>
              <a:rPr lang="en-US" altLang="en-US" sz="1050" dirty="0">
                <a:solidFill>
                  <a:srgbClr val="FFFFFF"/>
                </a:solidFill>
                <a:latin typeface="Gotham Light"/>
                <a:cs typeface="Gotham Light"/>
              </a:rPr>
              <a:t>Smart home and building solutions.</a:t>
            </a:r>
          </a:p>
          <a:p>
            <a:pPr eaLnBrk="1" hangingPunct="1">
              <a:defRPr/>
            </a:pPr>
            <a:r>
              <a:rPr lang="en-US" altLang="en-US" sz="1050" dirty="0">
                <a:solidFill>
                  <a:srgbClr val="FFFFFF"/>
                </a:solidFill>
                <a:latin typeface="Gotham Light"/>
                <a:cs typeface="Gotham Light"/>
              </a:rPr>
              <a:t>Global. Secure. Connected.</a:t>
            </a:r>
          </a:p>
        </p:txBody>
      </p:sp>
      <p:pic>
        <p:nvPicPr>
          <p:cNvPr id="31" name="Imagen 21" descr="Worldmap.jpg"/>
          <p:cNvPicPr>
            <a:picLocks noChangeAspect="1"/>
          </p:cNvPicPr>
          <p:nvPr userDrawn="1"/>
        </p:nvPicPr>
        <p:blipFill>
          <a:blip r:embed="rId3"/>
          <a:srcRect/>
          <a:stretch>
            <a:fillRect/>
          </a:stretch>
        </p:blipFill>
        <p:spPr bwMode="auto">
          <a:xfrm>
            <a:off x="10928350" y="6340475"/>
            <a:ext cx="1149350" cy="488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2" name="TextBox 11"/>
          <p:cNvSpPr txBox="1">
            <a:spLocks noChangeArrowheads="1"/>
          </p:cNvSpPr>
          <p:nvPr userDrawn="1"/>
        </p:nvSpPr>
        <p:spPr bwMode="auto">
          <a:xfrm>
            <a:off x="11168063" y="6340475"/>
            <a:ext cx="862012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en-US" altLang="en-US" sz="1500">
                <a:solidFill>
                  <a:schemeClr val="bg1"/>
                </a:solidFill>
                <a:latin typeface="Gotham Light" pitchFamily="50" charset="0"/>
              </a:rPr>
              <a:t>Join </a:t>
            </a:r>
            <a:r>
              <a:rPr lang="en-US" altLang="en-US" sz="1500">
                <a:solidFill>
                  <a:schemeClr val="bg1"/>
                </a:solidFill>
                <a:latin typeface="Gotham Medium" charset="0"/>
              </a:rPr>
              <a:t>us</a:t>
            </a:r>
          </a:p>
          <a:p>
            <a:pPr eaLnBrk="1" hangingPunct="1"/>
            <a:r>
              <a:rPr lang="en-US" altLang="en-US" sz="800">
                <a:solidFill>
                  <a:schemeClr val="bg1"/>
                </a:solidFill>
                <a:latin typeface="Gotham Light" pitchFamily="50" charset="0"/>
              </a:rPr>
              <a:t>www.knx.org</a:t>
            </a:r>
          </a:p>
        </p:txBody>
      </p:sp>
    </p:spTree>
    <p:extLst>
      <p:ext uri="{BB962C8B-B14F-4D97-AF65-F5344CB8AC3E}">
        <p14:creationId xmlns:p14="http://schemas.microsoft.com/office/powerpoint/2010/main" val="39254164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LARGE PICTURE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Picture Placeholder 20"/>
          <p:cNvSpPr>
            <a:spLocks noGrp="1"/>
          </p:cNvSpPr>
          <p:nvPr>
            <p:ph type="pic" sz="quarter" idx="13"/>
          </p:nvPr>
        </p:nvSpPr>
        <p:spPr>
          <a:xfrm>
            <a:off x="452909" y="1477395"/>
            <a:ext cx="11737504" cy="4836872"/>
          </a:xfrm>
        </p:spPr>
        <p:txBody>
          <a:bodyPr/>
          <a:lstStyle/>
          <a:p>
            <a:pPr lvl="0"/>
            <a:endParaRPr lang="en-US" noProof="0" dirty="0"/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10" hasCustomPrompt="1"/>
          </p:nvPr>
        </p:nvSpPr>
        <p:spPr>
          <a:xfrm>
            <a:off x="452908" y="1001035"/>
            <a:ext cx="11149754" cy="444603"/>
          </a:xfrm>
        </p:spPr>
        <p:txBody>
          <a:bodyPr/>
          <a:lstStyle>
            <a:lvl1pPr marL="0" indent="0" algn="ctr">
              <a:buNone/>
              <a:defRPr sz="2700">
                <a:latin typeface="Gotham Medium"/>
              </a:defRPr>
            </a:lvl1pPr>
            <a:lvl2pPr marL="609585" indent="0">
              <a:buNone/>
              <a:defRPr/>
            </a:lvl2pPr>
            <a:lvl3pPr marL="1219170" indent="0">
              <a:buNone/>
              <a:defRPr/>
            </a:lvl3pPr>
            <a:lvl4pPr marL="1828754" indent="0">
              <a:buNone/>
              <a:defRPr/>
            </a:lvl4pPr>
            <a:lvl5pPr marL="2438339" indent="0">
              <a:buNone/>
              <a:defRPr/>
            </a:lvl5pPr>
          </a:lstStyle>
          <a:p>
            <a:pPr lvl="0"/>
            <a:r>
              <a:rPr lang="en-US" dirty="0" smtClean="0"/>
              <a:t>&lt;&lt;Title&gt;&gt;</a:t>
            </a:r>
          </a:p>
        </p:txBody>
      </p:sp>
      <p:sp>
        <p:nvSpPr>
          <p:cNvPr id="18" name="Text Placeholder 17"/>
          <p:cNvSpPr>
            <a:spLocks noGrp="1"/>
          </p:cNvSpPr>
          <p:nvPr>
            <p:ph type="body" sz="quarter" idx="12" hasCustomPrompt="1"/>
          </p:nvPr>
        </p:nvSpPr>
        <p:spPr>
          <a:xfrm>
            <a:off x="1078031" y="2021016"/>
            <a:ext cx="4390420" cy="1330633"/>
          </a:xfrm>
        </p:spPr>
        <p:txBody>
          <a:bodyPr/>
          <a:lstStyle>
            <a:lvl1pPr marL="0" indent="0">
              <a:buNone/>
              <a:defRPr lang="en-US" sz="2400" kern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Gotham Light"/>
                <a:ea typeface="+mn-ea"/>
                <a:cs typeface="Gotham Light"/>
              </a:defRPr>
            </a:lvl1pPr>
          </a:lstStyle>
          <a:p>
            <a:pPr lvl="0"/>
            <a:r>
              <a:rPr lang="en-US" dirty="0" smtClean="0"/>
              <a:t>&lt;&lt;Description of picture&gt;&gt;</a:t>
            </a:r>
          </a:p>
          <a:p>
            <a:pPr lvl="0"/>
            <a:r>
              <a:rPr lang="en-US" dirty="0" smtClean="0"/>
              <a:t>&lt;&lt;caption&gt;&gt;</a:t>
            </a:r>
          </a:p>
        </p:txBody>
      </p:sp>
      <p:pic>
        <p:nvPicPr>
          <p:cNvPr id="10" name="Picture 3"/>
          <p:cNvPicPr>
            <a:picLocks noChangeAspect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476250" y="439738"/>
            <a:ext cx="1104900" cy="479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Rectángulo 17"/>
          <p:cNvSpPr>
            <a:spLocks noChangeArrowheads="1"/>
          </p:cNvSpPr>
          <p:nvPr userDrawn="1"/>
        </p:nvSpPr>
        <p:spPr bwMode="auto">
          <a:xfrm>
            <a:off x="0" y="6308725"/>
            <a:ext cx="12192000" cy="549275"/>
          </a:xfrm>
          <a:prstGeom prst="rect">
            <a:avLst/>
          </a:prstGeom>
          <a:solidFill>
            <a:srgbClr val="262626"/>
          </a:solidFill>
          <a:ln w="9525">
            <a:solidFill>
              <a:srgbClr val="4A7EBB"/>
            </a:solidFill>
            <a:miter lim="800000"/>
            <a:headEnd/>
            <a:tailEnd/>
          </a:ln>
          <a:effectLst>
            <a:outerShdw blurRad="40000" dist="23000" dir="5400000" rotWithShape="0">
              <a:srgbClr val="808080">
                <a:alpha val="34998"/>
              </a:srgbClr>
            </a:outerShdw>
          </a:effectLst>
        </p:spPr>
        <p:txBody>
          <a:bodyPr anchor="ctr"/>
          <a:lstStyle/>
          <a:p>
            <a:pPr algn="ctr" eaLnBrk="1" hangingPunct="1"/>
            <a:endParaRPr lang="es-ES" altLang="en-US">
              <a:solidFill>
                <a:srgbClr val="FFFFFF"/>
              </a:solidFill>
            </a:endParaRPr>
          </a:p>
        </p:txBody>
      </p:sp>
      <p:sp>
        <p:nvSpPr>
          <p:cNvPr id="12" name="TextBox 7"/>
          <p:cNvSpPr txBox="1">
            <a:spLocks noChangeArrowheads="1"/>
          </p:cNvSpPr>
          <p:nvPr userDrawn="1"/>
        </p:nvSpPr>
        <p:spPr bwMode="auto">
          <a:xfrm>
            <a:off x="203200" y="6391275"/>
            <a:ext cx="2676525" cy="415925"/>
          </a:xfrm>
          <a:prstGeom prst="rect">
            <a:avLst/>
          </a:prstGeom>
          <a:noFill/>
          <a:ln>
            <a:noFill/>
          </a:ln>
          <a:extLst>
            <a:ext uri="{909E8E84-426E-40dd-AFC4-6F175D3DCCD1}"/>
            <a:ext uri="{91240B29-F687-4f45-9708-019B960494DF}"/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defRPr/>
            </a:pPr>
            <a:r>
              <a:rPr lang="en-US" altLang="en-US" sz="1050" dirty="0">
                <a:solidFill>
                  <a:srgbClr val="FFFFFF"/>
                </a:solidFill>
                <a:latin typeface="Gotham Light"/>
                <a:cs typeface="Gotham Light"/>
              </a:rPr>
              <a:t>Smart home and building solutions.</a:t>
            </a:r>
          </a:p>
          <a:p>
            <a:pPr eaLnBrk="1" hangingPunct="1">
              <a:defRPr/>
            </a:pPr>
            <a:r>
              <a:rPr lang="en-US" altLang="en-US" sz="1050" dirty="0">
                <a:solidFill>
                  <a:srgbClr val="FFFFFF"/>
                </a:solidFill>
                <a:latin typeface="Gotham Light"/>
                <a:cs typeface="Gotham Light"/>
              </a:rPr>
              <a:t>Global. Secure. Connected.</a:t>
            </a:r>
          </a:p>
        </p:txBody>
      </p:sp>
      <p:pic>
        <p:nvPicPr>
          <p:cNvPr id="13" name="Imagen 21" descr="Worldmap.jpg"/>
          <p:cNvPicPr>
            <a:picLocks noChangeAspect="1"/>
          </p:cNvPicPr>
          <p:nvPr userDrawn="1"/>
        </p:nvPicPr>
        <p:blipFill>
          <a:blip r:embed="rId3"/>
          <a:srcRect/>
          <a:stretch>
            <a:fillRect/>
          </a:stretch>
        </p:blipFill>
        <p:spPr bwMode="auto">
          <a:xfrm>
            <a:off x="10928350" y="6340475"/>
            <a:ext cx="1149350" cy="488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TextBox 11"/>
          <p:cNvSpPr txBox="1">
            <a:spLocks noChangeArrowheads="1"/>
          </p:cNvSpPr>
          <p:nvPr userDrawn="1"/>
        </p:nvSpPr>
        <p:spPr bwMode="auto">
          <a:xfrm>
            <a:off x="11168063" y="6340475"/>
            <a:ext cx="862012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en-US" altLang="en-US" sz="1500">
                <a:solidFill>
                  <a:schemeClr val="bg1"/>
                </a:solidFill>
                <a:latin typeface="Gotham Light" pitchFamily="50" charset="0"/>
              </a:rPr>
              <a:t>Join </a:t>
            </a:r>
            <a:r>
              <a:rPr lang="en-US" altLang="en-US" sz="1500">
                <a:solidFill>
                  <a:schemeClr val="bg1"/>
                </a:solidFill>
                <a:latin typeface="Gotham Medium" charset="0"/>
              </a:rPr>
              <a:t>us</a:t>
            </a:r>
          </a:p>
          <a:p>
            <a:pPr eaLnBrk="1" hangingPunct="1"/>
            <a:r>
              <a:rPr lang="en-US" altLang="en-US" sz="800">
                <a:solidFill>
                  <a:schemeClr val="bg1"/>
                </a:solidFill>
                <a:latin typeface="Gotham Light" pitchFamily="50" charset="0"/>
              </a:rPr>
              <a:t>www.knx.org</a:t>
            </a:r>
          </a:p>
        </p:txBody>
      </p:sp>
    </p:spTree>
    <p:extLst>
      <p:ext uri="{BB962C8B-B14F-4D97-AF65-F5344CB8AC3E}">
        <p14:creationId xmlns:p14="http://schemas.microsoft.com/office/powerpoint/2010/main" val="184994052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IDEO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 Placeholder 13"/>
          <p:cNvSpPr>
            <a:spLocks noGrp="1"/>
          </p:cNvSpPr>
          <p:nvPr>
            <p:ph type="body" sz="quarter" idx="10" hasCustomPrompt="1"/>
          </p:nvPr>
        </p:nvSpPr>
        <p:spPr>
          <a:xfrm>
            <a:off x="2645489" y="1466732"/>
            <a:ext cx="7348110" cy="444603"/>
          </a:xfrm>
        </p:spPr>
        <p:txBody>
          <a:bodyPr/>
          <a:lstStyle>
            <a:lvl1pPr marL="0" indent="0" algn="ctr">
              <a:buNone/>
              <a:defRPr sz="2700" baseline="0">
                <a:latin typeface="Gotham Medium"/>
              </a:defRPr>
            </a:lvl1pPr>
            <a:lvl2pPr marL="609585" indent="0">
              <a:buNone/>
              <a:defRPr/>
            </a:lvl2pPr>
            <a:lvl3pPr marL="1219170" indent="0">
              <a:buNone/>
              <a:defRPr/>
            </a:lvl3pPr>
            <a:lvl4pPr marL="1828754" indent="0">
              <a:buNone/>
              <a:defRPr/>
            </a:lvl4pPr>
            <a:lvl5pPr marL="2438339" indent="0">
              <a:buNone/>
              <a:defRPr/>
            </a:lvl5pPr>
          </a:lstStyle>
          <a:p>
            <a:pPr lvl="0"/>
            <a:r>
              <a:rPr lang="en-US" dirty="0" smtClean="0"/>
              <a:t>&lt;&lt;Title&gt;&gt;</a:t>
            </a:r>
          </a:p>
        </p:txBody>
      </p:sp>
      <p:sp>
        <p:nvSpPr>
          <p:cNvPr id="18" name="Text Placeholder 17"/>
          <p:cNvSpPr>
            <a:spLocks noGrp="1"/>
          </p:cNvSpPr>
          <p:nvPr>
            <p:ph type="body" sz="quarter" idx="12" hasCustomPrompt="1"/>
          </p:nvPr>
        </p:nvSpPr>
        <p:spPr>
          <a:xfrm>
            <a:off x="4021145" y="4999404"/>
            <a:ext cx="5049829" cy="658635"/>
          </a:xfrm>
        </p:spPr>
        <p:txBody>
          <a:bodyPr/>
          <a:lstStyle>
            <a:lvl1pPr marL="0" indent="0" algn="ctr">
              <a:buNone/>
              <a:defRPr lang="en-US" sz="1900" kern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Gotham Light"/>
                <a:ea typeface="+mn-ea"/>
                <a:cs typeface="Gotham Light"/>
              </a:defRPr>
            </a:lvl1pPr>
          </a:lstStyle>
          <a:p>
            <a:pPr lvl="0"/>
            <a:r>
              <a:rPr lang="en-US" dirty="0" smtClean="0"/>
              <a:t>&lt;&lt;Description of media&gt;&gt;</a:t>
            </a:r>
          </a:p>
          <a:p>
            <a:pPr lvl="0"/>
            <a:r>
              <a:rPr lang="en-US" dirty="0" smtClean="0"/>
              <a:t>&lt;&lt;caption&gt;&gt;</a:t>
            </a:r>
          </a:p>
        </p:txBody>
      </p:sp>
      <p:sp>
        <p:nvSpPr>
          <p:cNvPr id="3" name="Media Placeholder 2"/>
          <p:cNvSpPr>
            <a:spLocks noGrp="1"/>
          </p:cNvSpPr>
          <p:nvPr>
            <p:ph type="media" sz="quarter" idx="14"/>
          </p:nvPr>
        </p:nvSpPr>
        <p:spPr>
          <a:xfrm>
            <a:off x="2645489" y="2021356"/>
            <a:ext cx="7348110" cy="2864514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en-US" noProof="0" smtClean="0"/>
              <a:t>Click icon to add media</a:t>
            </a:r>
            <a:endParaRPr lang="en-US" noProof="0" dirty="0"/>
          </a:p>
        </p:txBody>
      </p:sp>
      <p:pic>
        <p:nvPicPr>
          <p:cNvPr id="10" name="Picture 3"/>
          <p:cNvPicPr>
            <a:picLocks noChangeAspect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476250" y="439738"/>
            <a:ext cx="1104900" cy="479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Rectángulo 17"/>
          <p:cNvSpPr>
            <a:spLocks noChangeArrowheads="1"/>
          </p:cNvSpPr>
          <p:nvPr userDrawn="1"/>
        </p:nvSpPr>
        <p:spPr bwMode="auto">
          <a:xfrm>
            <a:off x="0" y="6308725"/>
            <a:ext cx="12192000" cy="549275"/>
          </a:xfrm>
          <a:prstGeom prst="rect">
            <a:avLst/>
          </a:prstGeom>
          <a:solidFill>
            <a:srgbClr val="262626"/>
          </a:solidFill>
          <a:ln w="9525">
            <a:solidFill>
              <a:srgbClr val="4A7EBB"/>
            </a:solidFill>
            <a:miter lim="800000"/>
            <a:headEnd/>
            <a:tailEnd/>
          </a:ln>
          <a:effectLst>
            <a:outerShdw blurRad="40000" dist="23000" dir="5400000" rotWithShape="0">
              <a:srgbClr val="808080">
                <a:alpha val="34998"/>
              </a:srgbClr>
            </a:outerShdw>
          </a:effectLst>
        </p:spPr>
        <p:txBody>
          <a:bodyPr anchor="ctr"/>
          <a:lstStyle/>
          <a:p>
            <a:pPr algn="ctr" eaLnBrk="1" hangingPunct="1"/>
            <a:endParaRPr lang="es-ES" altLang="en-US">
              <a:solidFill>
                <a:srgbClr val="FFFFFF"/>
              </a:solidFill>
            </a:endParaRPr>
          </a:p>
        </p:txBody>
      </p:sp>
      <p:sp>
        <p:nvSpPr>
          <p:cNvPr id="12" name="TextBox 7"/>
          <p:cNvSpPr txBox="1">
            <a:spLocks noChangeArrowheads="1"/>
          </p:cNvSpPr>
          <p:nvPr userDrawn="1"/>
        </p:nvSpPr>
        <p:spPr bwMode="auto">
          <a:xfrm>
            <a:off x="203200" y="6391275"/>
            <a:ext cx="2676525" cy="415925"/>
          </a:xfrm>
          <a:prstGeom prst="rect">
            <a:avLst/>
          </a:prstGeom>
          <a:noFill/>
          <a:ln>
            <a:noFill/>
          </a:ln>
          <a:extLst>
            <a:ext uri="{909E8E84-426E-40dd-AFC4-6F175D3DCCD1}"/>
            <a:ext uri="{91240B29-F687-4f45-9708-019B960494DF}"/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defRPr/>
            </a:pPr>
            <a:r>
              <a:rPr lang="en-US" altLang="en-US" sz="1050" dirty="0">
                <a:solidFill>
                  <a:srgbClr val="FFFFFF"/>
                </a:solidFill>
                <a:latin typeface="Gotham Light"/>
                <a:cs typeface="Gotham Light"/>
              </a:rPr>
              <a:t>Smart home and building solutions.</a:t>
            </a:r>
          </a:p>
          <a:p>
            <a:pPr eaLnBrk="1" hangingPunct="1">
              <a:defRPr/>
            </a:pPr>
            <a:r>
              <a:rPr lang="en-US" altLang="en-US" sz="1050" dirty="0">
                <a:solidFill>
                  <a:srgbClr val="FFFFFF"/>
                </a:solidFill>
                <a:latin typeface="Gotham Light"/>
                <a:cs typeface="Gotham Light"/>
              </a:rPr>
              <a:t>Global. Secure. Connected.</a:t>
            </a:r>
          </a:p>
        </p:txBody>
      </p:sp>
      <p:pic>
        <p:nvPicPr>
          <p:cNvPr id="13" name="Imagen 21" descr="Worldmap.jpg"/>
          <p:cNvPicPr>
            <a:picLocks noChangeAspect="1"/>
          </p:cNvPicPr>
          <p:nvPr userDrawn="1"/>
        </p:nvPicPr>
        <p:blipFill>
          <a:blip r:embed="rId3"/>
          <a:srcRect/>
          <a:stretch>
            <a:fillRect/>
          </a:stretch>
        </p:blipFill>
        <p:spPr bwMode="auto">
          <a:xfrm>
            <a:off x="10928350" y="6340475"/>
            <a:ext cx="1149350" cy="488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TextBox 11"/>
          <p:cNvSpPr txBox="1">
            <a:spLocks noChangeArrowheads="1"/>
          </p:cNvSpPr>
          <p:nvPr userDrawn="1"/>
        </p:nvSpPr>
        <p:spPr bwMode="auto">
          <a:xfrm>
            <a:off x="11168063" y="6340475"/>
            <a:ext cx="862012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en-US" altLang="en-US" sz="1500">
                <a:solidFill>
                  <a:schemeClr val="bg1"/>
                </a:solidFill>
                <a:latin typeface="Gotham Light" pitchFamily="50" charset="0"/>
              </a:rPr>
              <a:t>Join </a:t>
            </a:r>
            <a:r>
              <a:rPr lang="en-US" altLang="en-US" sz="1500">
                <a:solidFill>
                  <a:schemeClr val="bg1"/>
                </a:solidFill>
                <a:latin typeface="Gotham Medium" charset="0"/>
              </a:rPr>
              <a:t>us</a:t>
            </a:r>
          </a:p>
          <a:p>
            <a:pPr eaLnBrk="1" hangingPunct="1"/>
            <a:r>
              <a:rPr lang="en-US" altLang="en-US" sz="800">
                <a:solidFill>
                  <a:schemeClr val="bg1"/>
                </a:solidFill>
                <a:latin typeface="Gotham Light" pitchFamily="50" charset="0"/>
              </a:rPr>
              <a:t>www.knx.org</a:t>
            </a:r>
          </a:p>
        </p:txBody>
      </p:sp>
    </p:spTree>
    <p:extLst>
      <p:ext uri="{BB962C8B-B14F-4D97-AF65-F5344CB8AC3E}">
        <p14:creationId xmlns:p14="http://schemas.microsoft.com/office/powerpoint/2010/main" val="150523128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8"/>
          <p:cNvSpPr txBox="1"/>
          <p:nvPr userDrawn="1"/>
        </p:nvSpPr>
        <p:spPr>
          <a:xfrm>
            <a:off x="4272994" y="1665674"/>
            <a:ext cx="3420088" cy="1026159"/>
          </a:xfrm>
          <a:prstGeom prst="rect">
            <a:avLst/>
          </a:prstGeom>
          <a:noFill/>
        </p:spPr>
        <p:txBody>
          <a:bodyPr lIns="121917" tIns="60958" rIns="121917" bIns="60958">
            <a:spAutoFit/>
          </a:bodyPr>
          <a:lstStyle>
            <a:defPPr>
              <a:defRPr lang="en-US"/>
            </a:defPPr>
            <a:lvl1pPr algn="l" defTabSz="457200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  <a:cs typeface="+mn-cs"/>
              </a:defRPr>
            </a:lvl1pPr>
            <a:lvl2pPr marL="457200" algn="l" defTabSz="457200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  <a:cs typeface="+mn-cs"/>
              </a:defRPr>
            </a:lvl2pPr>
            <a:lvl3pPr marL="914400" algn="l" defTabSz="457200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  <a:cs typeface="+mn-cs"/>
              </a:defRPr>
            </a:lvl3pPr>
            <a:lvl4pPr marL="1371600" algn="l" defTabSz="457200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  <a:cs typeface="+mn-cs"/>
              </a:defRPr>
            </a:lvl4pPr>
            <a:lvl5pPr marL="1828800" algn="l" defTabSz="457200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5900" dirty="0">
                <a:solidFill>
                  <a:schemeClr val="tx1">
                    <a:lumMod val="75000"/>
                    <a:lumOff val="25000"/>
                  </a:schemeClr>
                </a:solidFill>
                <a:latin typeface="Gotham Medium"/>
                <a:ea typeface="+mn-ea"/>
                <a:cs typeface="Gotham Medium"/>
              </a:rPr>
              <a:t>Thanks.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0" hasCustomPrompt="1"/>
          </p:nvPr>
        </p:nvSpPr>
        <p:spPr>
          <a:xfrm>
            <a:off x="3615704" y="2686673"/>
            <a:ext cx="4734669" cy="257686"/>
          </a:xfrm>
        </p:spPr>
        <p:txBody>
          <a:bodyPr/>
          <a:lstStyle>
            <a:lvl1pPr marL="0" indent="0" algn="ctr" defTabSz="609585" rtl="0" eaLnBrk="1" fontAlgn="base" hangingPunct="1">
              <a:spcBef>
                <a:spcPct val="0"/>
              </a:spcBef>
              <a:spcAft>
                <a:spcPct val="0"/>
              </a:spcAft>
              <a:buNone/>
              <a:defRPr lang="en-US" sz="1900" dirty="0" smtClean="0">
                <a:latin typeface="Gotham Medium"/>
              </a:defRPr>
            </a:lvl1pPr>
          </a:lstStyle>
          <a:p>
            <a:pPr algn="ctr" eaLnBrk="1" hangingPunct="1"/>
            <a:r>
              <a:rPr lang="en-US" altLang="en-US" sz="1900" dirty="0" smtClean="0">
                <a:solidFill>
                  <a:srgbClr val="404040"/>
                </a:solidFill>
                <a:latin typeface="Gotham Medium" charset="0"/>
              </a:rPr>
              <a:t>[Full name of presenter]</a:t>
            </a:r>
          </a:p>
          <a:p>
            <a:pPr algn="ctr" eaLnBrk="1" hangingPunct="1"/>
            <a:endParaRPr lang="en-US" altLang="en-US" sz="1900" dirty="0" smtClean="0">
              <a:solidFill>
                <a:srgbClr val="404040"/>
              </a:solidFill>
              <a:latin typeface="Gotham Light" charset="0"/>
            </a:endParaRPr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2" hasCustomPrompt="1"/>
          </p:nvPr>
        </p:nvSpPr>
        <p:spPr>
          <a:xfrm>
            <a:off x="3603008" y="2961032"/>
            <a:ext cx="4736483" cy="252697"/>
          </a:xfrm>
        </p:spPr>
        <p:txBody>
          <a:bodyPr/>
          <a:lstStyle>
            <a:lvl1pPr marL="0" indent="0" algn="ctr">
              <a:buNone/>
              <a:defRPr sz="1300" baseline="0">
                <a:latin typeface="Gotham Light"/>
              </a:defRPr>
            </a:lvl1pPr>
          </a:lstStyle>
          <a:p>
            <a:pPr lvl="0"/>
            <a:r>
              <a:rPr lang="en-US" dirty="0" smtClean="0"/>
              <a:t>[Position of presenter]</a:t>
            </a:r>
            <a:endParaRPr lang="en-US" dirty="0"/>
          </a:p>
        </p:txBody>
      </p:sp>
      <p:sp>
        <p:nvSpPr>
          <p:cNvPr id="12" name="Text Placeholder 8"/>
          <p:cNvSpPr>
            <a:spLocks noGrp="1"/>
          </p:cNvSpPr>
          <p:nvPr>
            <p:ph type="body" sz="quarter" idx="13" hasCustomPrompt="1"/>
          </p:nvPr>
        </p:nvSpPr>
        <p:spPr>
          <a:xfrm>
            <a:off x="3622967" y="3312746"/>
            <a:ext cx="4734669" cy="257686"/>
          </a:xfrm>
        </p:spPr>
        <p:txBody>
          <a:bodyPr/>
          <a:lstStyle>
            <a:lvl1pPr marL="0" indent="0" algn="ctr" defTabSz="609585" rtl="0" eaLnBrk="1" fontAlgn="base" hangingPunct="1">
              <a:spcBef>
                <a:spcPct val="0"/>
              </a:spcBef>
              <a:spcAft>
                <a:spcPct val="0"/>
              </a:spcAft>
              <a:buNone/>
              <a:defRPr lang="en-US" sz="1900" dirty="0" smtClean="0">
                <a:latin typeface="Gotham Medium"/>
              </a:defRPr>
            </a:lvl1pPr>
          </a:lstStyle>
          <a:p>
            <a:pPr algn="ctr" eaLnBrk="1" hangingPunct="1"/>
            <a:r>
              <a:rPr lang="en-US" altLang="en-US" sz="1900" dirty="0" smtClean="0">
                <a:solidFill>
                  <a:srgbClr val="404040"/>
                </a:solidFill>
                <a:latin typeface="Gotham Medium" charset="0"/>
              </a:rPr>
              <a:t>[Phone number]</a:t>
            </a:r>
          </a:p>
          <a:p>
            <a:pPr algn="ctr" eaLnBrk="1" hangingPunct="1"/>
            <a:endParaRPr lang="en-US" altLang="en-US" sz="1900" dirty="0" smtClean="0">
              <a:solidFill>
                <a:srgbClr val="404040"/>
              </a:solidFill>
              <a:latin typeface="Gotham Light" charset="0"/>
            </a:endParaRPr>
          </a:p>
        </p:txBody>
      </p:sp>
      <p:sp>
        <p:nvSpPr>
          <p:cNvPr id="14" name="Text Placeholder 8"/>
          <p:cNvSpPr>
            <a:spLocks noGrp="1"/>
          </p:cNvSpPr>
          <p:nvPr>
            <p:ph type="body" sz="quarter" idx="14" hasCustomPrompt="1"/>
          </p:nvPr>
        </p:nvSpPr>
        <p:spPr>
          <a:xfrm>
            <a:off x="3619342" y="3595839"/>
            <a:ext cx="4734669" cy="257686"/>
          </a:xfrm>
        </p:spPr>
        <p:txBody>
          <a:bodyPr/>
          <a:lstStyle>
            <a:lvl1pPr marL="0" indent="0" algn="ctr" defTabSz="609585" rtl="0" eaLnBrk="1" fontAlgn="base" hangingPunct="1">
              <a:spcBef>
                <a:spcPct val="0"/>
              </a:spcBef>
              <a:spcAft>
                <a:spcPct val="0"/>
              </a:spcAft>
              <a:buNone/>
              <a:defRPr lang="en-US" sz="1900" dirty="0" smtClean="0">
                <a:latin typeface="Gotham Medium"/>
              </a:defRPr>
            </a:lvl1pPr>
          </a:lstStyle>
          <a:p>
            <a:pPr algn="ctr" eaLnBrk="1" hangingPunct="1"/>
            <a:r>
              <a:rPr lang="en-US" altLang="en-US" sz="1900" dirty="0" smtClean="0">
                <a:solidFill>
                  <a:srgbClr val="404040"/>
                </a:solidFill>
                <a:latin typeface="Gotham Medium" charset="0"/>
              </a:rPr>
              <a:t>[Email]</a:t>
            </a:r>
          </a:p>
          <a:p>
            <a:pPr algn="ctr" eaLnBrk="1" hangingPunct="1"/>
            <a:endParaRPr lang="en-US" altLang="en-US" sz="1900" dirty="0" smtClean="0">
              <a:solidFill>
                <a:srgbClr val="404040"/>
              </a:solidFill>
              <a:latin typeface="Gotham Light" charset="0"/>
            </a:endParaRPr>
          </a:p>
        </p:txBody>
      </p:sp>
      <p:sp>
        <p:nvSpPr>
          <p:cNvPr id="15" name="TextBox 12"/>
          <p:cNvSpPr txBox="1">
            <a:spLocks noChangeArrowheads="1"/>
          </p:cNvSpPr>
          <p:nvPr userDrawn="1"/>
        </p:nvSpPr>
        <p:spPr bwMode="auto">
          <a:xfrm>
            <a:off x="3622967" y="3999713"/>
            <a:ext cx="4734669" cy="7078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21917" tIns="60958" rIns="121917" bIns="60958">
            <a:spAutoFit/>
          </a:bodyPr>
          <a:lstStyle>
            <a:lvl1pPr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algn="ctr" eaLnBrk="1" hangingPunct="1"/>
            <a:r>
              <a:rPr lang="en-US" altLang="en-US" sz="1900" dirty="0" smtClean="0">
                <a:solidFill>
                  <a:srgbClr val="404040"/>
                </a:solidFill>
                <a:latin typeface="Gotham Light" charset="0"/>
              </a:rPr>
              <a:t>For </a:t>
            </a:r>
            <a:r>
              <a:rPr lang="en-US" altLang="en-US" sz="1900" dirty="0">
                <a:solidFill>
                  <a:srgbClr val="404040"/>
                </a:solidFill>
                <a:latin typeface="Gotham Light" charset="0"/>
              </a:rPr>
              <a:t>general questions: </a:t>
            </a:r>
          </a:p>
          <a:p>
            <a:pPr algn="ctr" eaLnBrk="1" hangingPunct="1"/>
            <a:r>
              <a:rPr lang="en-US" altLang="en-US" sz="1900" dirty="0">
                <a:solidFill>
                  <a:srgbClr val="404040"/>
                </a:solidFill>
                <a:latin typeface="Gotham Light" charset="0"/>
              </a:rPr>
              <a:t>info@knx.org – www.knx.org</a:t>
            </a:r>
          </a:p>
        </p:txBody>
      </p:sp>
      <p:pic>
        <p:nvPicPr>
          <p:cNvPr id="13" name="Picture 7"/>
          <p:cNvPicPr>
            <a:picLocks noChangeAspect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8826500" y="5010150"/>
            <a:ext cx="2935288" cy="1479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" name="Picture 3"/>
          <p:cNvPicPr>
            <a:picLocks noChangeAspect="1"/>
          </p:cNvPicPr>
          <p:nvPr userDrawn="1"/>
        </p:nvPicPr>
        <p:blipFill>
          <a:blip r:embed="rId3"/>
          <a:srcRect/>
          <a:stretch>
            <a:fillRect/>
          </a:stretch>
        </p:blipFill>
        <p:spPr bwMode="auto">
          <a:xfrm>
            <a:off x="841375" y="5222875"/>
            <a:ext cx="1465263" cy="636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" name="TextBox 16"/>
          <p:cNvSpPr txBox="1"/>
          <p:nvPr userDrawn="1"/>
        </p:nvSpPr>
        <p:spPr>
          <a:xfrm>
            <a:off x="731838" y="5962650"/>
            <a:ext cx="4224337" cy="5238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Gotham Light"/>
                <a:ea typeface="+mn-ea"/>
                <a:cs typeface="Gotham Light"/>
              </a:rPr>
              <a:t>Smart home and building solutions.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Gotham Light"/>
                <a:ea typeface="+mn-ea"/>
                <a:cs typeface="Gotham Light"/>
              </a:rPr>
              <a:t>Global. Secure. Connected.</a:t>
            </a:r>
          </a:p>
        </p:txBody>
      </p:sp>
    </p:spTree>
    <p:extLst>
      <p:ext uri="{BB962C8B-B14F-4D97-AF65-F5344CB8AC3E}">
        <p14:creationId xmlns:p14="http://schemas.microsoft.com/office/powerpoint/2010/main" val="452906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609521" y="274702"/>
            <a:ext cx="10971372" cy="11432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121917" tIns="60958" rIns="121917" bIns="60958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altLang="en-US" smtClean="0"/>
              <a:t>Click to edit Master title style</a:t>
            </a:r>
            <a:endParaRPr lang="en-US" altLang="en-US" smtClean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609521" y="1600572"/>
            <a:ext cx="10971372" cy="45270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121917" tIns="60958" rIns="121917" bIns="60958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altLang="en-US" smtClean="0"/>
              <a:t>Click to edit Master text styles</a:t>
            </a:r>
          </a:p>
          <a:p>
            <a:pPr lvl="1"/>
            <a:r>
              <a:rPr lang="es-ES_tradnl" altLang="en-US" smtClean="0"/>
              <a:t>Second level</a:t>
            </a:r>
          </a:p>
          <a:p>
            <a:pPr lvl="2"/>
            <a:r>
              <a:rPr lang="es-ES_tradnl" altLang="en-US" smtClean="0"/>
              <a:t>Third level</a:t>
            </a:r>
          </a:p>
          <a:p>
            <a:pPr lvl="3"/>
            <a:r>
              <a:rPr lang="es-ES_tradnl" altLang="en-US" smtClean="0"/>
              <a:t>Fourth level</a:t>
            </a:r>
          </a:p>
          <a:p>
            <a:pPr lvl="4"/>
            <a:r>
              <a:rPr lang="es-ES_tradnl" altLang="en-US" smtClean="0"/>
              <a:t>Fifth level</a:t>
            </a:r>
            <a:endParaRPr lang="en-US" alt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09521" y="6357822"/>
            <a:ext cx="2844430" cy="365210"/>
          </a:xfrm>
          <a:prstGeom prst="rect">
            <a:avLst/>
          </a:prstGeom>
        </p:spPr>
        <p:txBody>
          <a:bodyPr vert="horz" wrap="square" lIns="121917" tIns="60958" rIns="121917" bIns="60958" numCol="1" anchor="ctr" anchorCtr="0" compatLnSpc="1">
            <a:prstTxWarp prst="textNoShape">
              <a:avLst/>
            </a:prstTxWarp>
          </a:bodyPr>
          <a:lstStyle>
            <a:lvl1pPr eaLnBrk="1" hangingPunct="1">
              <a:defRPr sz="1600" smtClean="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AAE10B03-8B23-4549-BCE4-742E89B81948}" type="datetimeFigureOut">
              <a:rPr lang="en-US" altLang="en-US"/>
              <a:pPr>
                <a:defRPr/>
              </a:pPr>
              <a:t>10/14/2019</a:t>
            </a:fld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65058" y="6357822"/>
            <a:ext cx="3860297" cy="365210"/>
          </a:xfrm>
          <a:prstGeom prst="rect">
            <a:avLst/>
          </a:prstGeom>
        </p:spPr>
        <p:txBody>
          <a:bodyPr vert="horz" wrap="square" lIns="121917" tIns="60958" rIns="121917" bIns="60958" numCol="1" anchor="ctr" anchorCtr="0" compatLnSpc="1">
            <a:prstTxWarp prst="textNoShape">
              <a:avLst/>
            </a:prstTxWarp>
          </a:bodyPr>
          <a:lstStyle>
            <a:lvl1pPr algn="ctr" eaLnBrk="1" hangingPunct="1">
              <a:defRPr sz="1600">
                <a:solidFill>
                  <a:srgbClr val="898989"/>
                </a:solidFill>
                <a:latin typeface="Calibri" charset="0"/>
                <a:ea typeface="MS PGothic" charset="0"/>
                <a:cs typeface="MS PGothic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36463" y="6357822"/>
            <a:ext cx="2844430" cy="365210"/>
          </a:xfrm>
          <a:prstGeom prst="rect">
            <a:avLst/>
          </a:prstGeom>
        </p:spPr>
        <p:txBody>
          <a:bodyPr vert="horz" wrap="square" lIns="121917" tIns="60958" rIns="121917" bIns="60958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600" smtClean="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FA8B56AB-B65C-4AC4-9924-7EEE409DF63B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71" r:id="rId2"/>
    <p:sldLayoutId id="2147483672" r:id="rId3"/>
    <p:sldLayoutId id="2147483673" r:id="rId4"/>
    <p:sldLayoutId id="2147483674" r:id="rId5"/>
    <p:sldLayoutId id="2147483675" r:id="rId6"/>
    <p:sldLayoutId id="2147483676" r:id="rId7"/>
  </p:sldLayoutIdLst>
  <p:txStyles>
    <p:titleStyle>
      <a:lvl1pPr algn="ctr" defTabSz="609585" rtl="0" eaLnBrk="0" fontAlgn="base" hangingPunct="0">
        <a:spcBef>
          <a:spcPct val="0"/>
        </a:spcBef>
        <a:spcAft>
          <a:spcPct val="0"/>
        </a:spcAft>
        <a:defRPr sz="5900" kern="1200">
          <a:solidFill>
            <a:schemeClr val="tx1"/>
          </a:solidFill>
          <a:latin typeface="+mj-lt"/>
          <a:ea typeface="MS PGothic" panose="020B0600070205080204" pitchFamily="34" charset="-128"/>
          <a:cs typeface="MS PGothic" charset="0"/>
        </a:defRPr>
      </a:lvl1pPr>
      <a:lvl2pPr algn="ctr" defTabSz="609585" rtl="0" eaLnBrk="0" fontAlgn="base" hangingPunct="0">
        <a:spcBef>
          <a:spcPct val="0"/>
        </a:spcBef>
        <a:spcAft>
          <a:spcPct val="0"/>
        </a:spcAft>
        <a:defRPr sz="5900">
          <a:solidFill>
            <a:schemeClr val="tx1"/>
          </a:solidFill>
          <a:latin typeface="Calibri" panose="020F0502020204030204" pitchFamily="34" charset="0"/>
          <a:ea typeface="MS PGothic" panose="020B0600070205080204" pitchFamily="34" charset="-128"/>
          <a:cs typeface="MS PGothic" charset="0"/>
        </a:defRPr>
      </a:lvl2pPr>
      <a:lvl3pPr algn="ctr" defTabSz="609585" rtl="0" eaLnBrk="0" fontAlgn="base" hangingPunct="0">
        <a:spcBef>
          <a:spcPct val="0"/>
        </a:spcBef>
        <a:spcAft>
          <a:spcPct val="0"/>
        </a:spcAft>
        <a:defRPr sz="5900">
          <a:solidFill>
            <a:schemeClr val="tx1"/>
          </a:solidFill>
          <a:latin typeface="Calibri" panose="020F0502020204030204" pitchFamily="34" charset="0"/>
          <a:ea typeface="MS PGothic" panose="020B0600070205080204" pitchFamily="34" charset="-128"/>
          <a:cs typeface="MS PGothic" charset="0"/>
        </a:defRPr>
      </a:lvl3pPr>
      <a:lvl4pPr algn="ctr" defTabSz="609585" rtl="0" eaLnBrk="0" fontAlgn="base" hangingPunct="0">
        <a:spcBef>
          <a:spcPct val="0"/>
        </a:spcBef>
        <a:spcAft>
          <a:spcPct val="0"/>
        </a:spcAft>
        <a:defRPr sz="5900">
          <a:solidFill>
            <a:schemeClr val="tx1"/>
          </a:solidFill>
          <a:latin typeface="Calibri" panose="020F0502020204030204" pitchFamily="34" charset="0"/>
          <a:ea typeface="MS PGothic" panose="020B0600070205080204" pitchFamily="34" charset="-128"/>
          <a:cs typeface="MS PGothic" charset="0"/>
        </a:defRPr>
      </a:lvl4pPr>
      <a:lvl5pPr algn="ctr" defTabSz="609585" rtl="0" eaLnBrk="0" fontAlgn="base" hangingPunct="0">
        <a:spcBef>
          <a:spcPct val="0"/>
        </a:spcBef>
        <a:spcAft>
          <a:spcPct val="0"/>
        </a:spcAft>
        <a:defRPr sz="5900">
          <a:solidFill>
            <a:schemeClr val="tx1"/>
          </a:solidFill>
          <a:latin typeface="Calibri" panose="020F0502020204030204" pitchFamily="34" charset="0"/>
          <a:ea typeface="MS PGothic" panose="020B0600070205080204" pitchFamily="34" charset="-128"/>
          <a:cs typeface="MS PGothic" charset="0"/>
        </a:defRPr>
      </a:lvl5pPr>
      <a:lvl6pPr marL="609585" algn="ctr" defTabSz="609585" rtl="0" fontAlgn="base">
        <a:spcBef>
          <a:spcPct val="0"/>
        </a:spcBef>
        <a:spcAft>
          <a:spcPct val="0"/>
        </a:spcAft>
        <a:defRPr sz="5900">
          <a:solidFill>
            <a:schemeClr val="tx1"/>
          </a:solidFill>
          <a:latin typeface="Calibri" panose="020F0502020204030204" pitchFamily="34" charset="0"/>
          <a:ea typeface="MS PGothic" panose="020B0600070205080204" pitchFamily="34" charset="-128"/>
        </a:defRPr>
      </a:lvl6pPr>
      <a:lvl7pPr marL="1219170" algn="ctr" defTabSz="609585" rtl="0" fontAlgn="base">
        <a:spcBef>
          <a:spcPct val="0"/>
        </a:spcBef>
        <a:spcAft>
          <a:spcPct val="0"/>
        </a:spcAft>
        <a:defRPr sz="5900">
          <a:solidFill>
            <a:schemeClr val="tx1"/>
          </a:solidFill>
          <a:latin typeface="Calibri" panose="020F0502020204030204" pitchFamily="34" charset="0"/>
          <a:ea typeface="MS PGothic" panose="020B0600070205080204" pitchFamily="34" charset="-128"/>
        </a:defRPr>
      </a:lvl7pPr>
      <a:lvl8pPr marL="1828754" algn="ctr" defTabSz="609585" rtl="0" fontAlgn="base">
        <a:spcBef>
          <a:spcPct val="0"/>
        </a:spcBef>
        <a:spcAft>
          <a:spcPct val="0"/>
        </a:spcAft>
        <a:defRPr sz="5900">
          <a:solidFill>
            <a:schemeClr val="tx1"/>
          </a:solidFill>
          <a:latin typeface="Calibri" panose="020F0502020204030204" pitchFamily="34" charset="0"/>
          <a:ea typeface="MS PGothic" panose="020B0600070205080204" pitchFamily="34" charset="-128"/>
        </a:defRPr>
      </a:lvl8pPr>
      <a:lvl9pPr marL="2438339" algn="ctr" defTabSz="609585" rtl="0" fontAlgn="base">
        <a:spcBef>
          <a:spcPct val="0"/>
        </a:spcBef>
        <a:spcAft>
          <a:spcPct val="0"/>
        </a:spcAft>
        <a:defRPr sz="5900">
          <a:solidFill>
            <a:schemeClr val="tx1"/>
          </a:solidFill>
          <a:latin typeface="Calibri" panose="020F0502020204030204" pitchFamily="34" charset="0"/>
          <a:ea typeface="MS PGothic" panose="020B0600070205080204" pitchFamily="34" charset="-128"/>
        </a:defRPr>
      </a:lvl9pPr>
    </p:titleStyle>
    <p:bodyStyle>
      <a:lvl1pPr marL="457189" indent="-457189" algn="l" defTabSz="609585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4300" kern="1200">
          <a:solidFill>
            <a:schemeClr val="tx1"/>
          </a:solidFill>
          <a:latin typeface="+mn-lt"/>
          <a:ea typeface="MS PGothic" panose="020B0600070205080204" pitchFamily="34" charset="-128"/>
          <a:cs typeface="MS PGothic" charset="0"/>
        </a:defRPr>
      </a:lvl1pPr>
      <a:lvl2pPr marL="990575" indent="-380990" algn="l" defTabSz="609585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3700" kern="1200">
          <a:solidFill>
            <a:schemeClr val="tx1"/>
          </a:solidFill>
          <a:latin typeface="+mn-lt"/>
          <a:ea typeface="MS PGothic" panose="020B0600070205080204" pitchFamily="34" charset="-128"/>
          <a:cs typeface="MS PGothic" charset="0"/>
        </a:defRPr>
      </a:lvl2pPr>
      <a:lvl3pPr marL="1523962" indent="-304792" algn="l" defTabSz="609585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MS PGothic" panose="020B0600070205080204" pitchFamily="34" charset="-128"/>
          <a:cs typeface="MS PGothic" charset="0"/>
        </a:defRPr>
      </a:lvl3pPr>
      <a:lvl4pPr marL="2133547" indent="-304792" algn="l" defTabSz="609585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700" kern="1200">
          <a:solidFill>
            <a:schemeClr val="tx1"/>
          </a:solidFill>
          <a:latin typeface="+mn-lt"/>
          <a:ea typeface="MS PGothic" panose="020B0600070205080204" pitchFamily="34" charset="-128"/>
          <a:cs typeface="MS PGothic" charset="0"/>
        </a:defRPr>
      </a:lvl4pPr>
      <a:lvl5pPr marL="2743131" indent="-304792" algn="l" defTabSz="609585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700" kern="1200">
          <a:solidFill>
            <a:schemeClr val="tx1"/>
          </a:solidFill>
          <a:latin typeface="+mn-lt"/>
          <a:ea typeface="MS PGothic" panose="020B0600070205080204" pitchFamily="34" charset="-128"/>
          <a:cs typeface="MS PGothic" charset="0"/>
        </a:defRPr>
      </a:lvl5pPr>
      <a:lvl6pPr marL="3352716" indent="-304792" algn="l" defTabSz="609585" rtl="0" eaLnBrk="1" latinLnBrk="0" hangingPunct="1">
        <a:spcBef>
          <a:spcPct val="20000"/>
        </a:spcBef>
        <a:buFont typeface="Arial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6pPr>
      <a:lvl7pPr marL="3962301" indent="-304792" algn="l" defTabSz="609585" rtl="0" eaLnBrk="1" latinLnBrk="0" hangingPunct="1">
        <a:spcBef>
          <a:spcPct val="20000"/>
        </a:spcBef>
        <a:buFont typeface="Arial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7pPr>
      <a:lvl8pPr marL="4571886" indent="-304792" algn="l" defTabSz="609585" rtl="0" eaLnBrk="1" latinLnBrk="0" hangingPunct="1">
        <a:spcBef>
          <a:spcPct val="20000"/>
        </a:spcBef>
        <a:buFont typeface="Arial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8pPr>
      <a:lvl9pPr marL="5181470" indent="-304792" algn="l" defTabSz="609585" rtl="0" eaLnBrk="1" latinLnBrk="0" hangingPunct="1">
        <a:spcBef>
          <a:spcPct val="20000"/>
        </a:spcBef>
        <a:buFont typeface="Arial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585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170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754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339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924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509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093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678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/>
          <p:cNvSpPr txBox="1"/>
          <p:nvPr/>
        </p:nvSpPr>
        <p:spPr>
          <a:xfrm>
            <a:off x="533330" y="2310349"/>
            <a:ext cx="7494142" cy="1261880"/>
          </a:xfrm>
          <a:prstGeom prst="rect">
            <a:avLst/>
          </a:prstGeom>
          <a:noFill/>
        </p:spPr>
        <p:txBody>
          <a:bodyPr lIns="121917" tIns="60958" rIns="121917" bIns="60958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700" dirty="0">
                <a:solidFill>
                  <a:schemeClr val="tx1">
                    <a:lumMod val="75000"/>
                    <a:lumOff val="25000"/>
                  </a:schemeClr>
                </a:solidFill>
                <a:latin typeface="Gotham Medium"/>
                <a:ea typeface="+mn-ea"/>
                <a:cs typeface="Gotham Medium"/>
              </a:rPr>
              <a:t>TITLE IN ONE LINE 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700" dirty="0">
                <a:solidFill>
                  <a:schemeClr val="tx1">
                    <a:lumMod val="75000"/>
                    <a:lumOff val="25000"/>
                  </a:schemeClr>
                </a:solidFill>
                <a:latin typeface="Gotham Medium"/>
                <a:ea typeface="+mn-ea"/>
                <a:cs typeface="Gotham Medium"/>
              </a:rPr>
              <a:t>OR TWO LINES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596822" y="3612923"/>
            <a:ext cx="7494142" cy="533604"/>
          </a:xfrm>
          <a:prstGeom prst="rect">
            <a:avLst/>
          </a:prstGeom>
          <a:noFill/>
        </p:spPr>
        <p:txBody>
          <a:bodyPr lIns="121917" tIns="60958" rIns="121917" bIns="60958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700" dirty="0">
                <a:solidFill>
                  <a:schemeClr val="tx1">
                    <a:lumMod val="75000"/>
                    <a:lumOff val="25000"/>
                  </a:schemeClr>
                </a:solidFill>
                <a:latin typeface="Gotham Light"/>
                <a:ea typeface="+mn-ea"/>
                <a:cs typeface="Gotham Light"/>
              </a:rPr>
              <a:t>Subtitle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7077661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Picture Placeholder 4"/>
          <p:cNvSpPr>
            <a:spLocks noGrp="1"/>
          </p:cNvSpPr>
          <p:nvPr>
            <p:ph type="pic" sz="quarter" idx="13"/>
          </p:nvPr>
        </p:nvSpPr>
        <p:spPr/>
      </p:sp>
    </p:spTree>
    <p:extLst>
      <p:ext uri="{BB962C8B-B14F-4D97-AF65-F5344CB8AC3E}">
        <p14:creationId xmlns:p14="http://schemas.microsoft.com/office/powerpoint/2010/main" val="223609986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Picture Placeholder 4"/>
          <p:cNvSpPr>
            <a:spLocks noGrp="1"/>
          </p:cNvSpPr>
          <p:nvPr>
            <p:ph type="pic" sz="quarter" idx="13"/>
          </p:nvPr>
        </p:nvSpPr>
        <p:spPr/>
      </p:sp>
      <p:sp>
        <p:nvSpPr>
          <p:cNvPr id="6" name="Text Placeholder 5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8" name="Picture Placeholder 7"/>
          <p:cNvSpPr>
            <a:spLocks noGrp="1"/>
          </p:cNvSpPr>
          <p:nvPr>
            <p:ph type="pic" sz="quarter" idx="16"/>
          </p:nvPr>
        </p:nvSpPr>
        <p:spPr/>
      </p:sp>
      <p:sp>
        <p:nvSpPr>
          <p:cNvPr id="9" name="Text Placeholder 8"/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8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1" name="Picture Placeholder 10"/>
          <p:cNvSpPr>
            <a:spLocks noGrp="1"/>
          </p:cNvSpPr>
          <p:nvPr>
            <p:ph type="pic" sz="quarter" idx="19"/>
          </p:nvPr>
        </p:nvSpPr>
        <p:spPr/>
      </p:sp>
    </p:spTree>
    <p:extLst>
      <p:ext uri="{BB962C8B-B14F-4D97-AF65-F5344CB8AC3E}">
        <p14:creationId xmlns:p14="http://schemas.microsoft.com/office/powerpoint/2010/main" val="184434293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1"/>
          <p:cNvSpPr>
            <a:spLocks noGrp="1"/>
          </p:cNvSpPr>
          <p:nvPr>
            <p:ph type="pic" sz="quarter" idx="13"/>
          </p:nvPr>
        </p:nvSpPr>
        <p:spPr/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2896527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Media Placeholder 3"/>
          <p:cNvSpPr>
            <a:spLocks noGrp="1"/>
          </p:cNvSpPr>
          <p:nvPr>
            <p:ph type="media" sz="quarter" idx="14"/>
          </p:nvPr>
        </p:nvSpPr>
        <p:spPr/>
      </p:sp>
    </p:spTree>
    <p:extLst>
      <p:ext uri="{BB962C8B-B14F-4D97-AF65-F5344CB8AC3E}">
        <p14:creationId xmlns:p14="http://schemas.microsoft.com/office/powerpoint/2010/main" val="246462802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2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79691495"/>
      </p:ext>
    </p:extLst>
  </p:cSld>
  <p:clrMapOvr>
    <a:masterClrMapping/>
  </p:clrMapOvr>
</p:sld>
</file>

<file path=ppt/theme/theme1.xml><?xml version="1.0" encoding="utf-8"?>
<a:theme xmlns:a="http://schemas.openxmlformats.org/drawingml/2006/main" name="MAIN PAG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236</TotalTime>
  <Words>8</Words>
  <Application>Microsoft Office PowerPoint</Application>
  <PresentationFormat>Custom</PresentationFormat>
  <Paragraphs>3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4" baseType="lpstr">
      <vt:lpstr>Gotham Medium</vt:lpstr>
      <vt:lpstr>MS PGothic</vt:lpstr>
      <vt:lpstr>Arial</vt:lpstr>
      <vt:lpstr>Calibri</vt:lpstr>
      <vt:lpstr>Gotham Light</vt:lpstr>
      <vt:lpstr>Wingdings</vt:lpstr>
      <vt:lpstr>MAIN PAGE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*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Francesco Cusumano</dc:creator>
  <cp:lastModifiedBy>Christian Stahn</cp:lastModifiedBy>
  <cp:revision>37</cp:revision>
  <dcterms:created xsi:type="dcterms:W3CDTF">2018-01-30T08:55:51Z</dcterms:created>
  <dcterms:modified xsi:type="dcterms:W3CDTF">2019-10-14T08:42:30Z</dcterms:modified>
</cp:coreProperties>
</file>